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8" r:id="rId2"/>
    <p:sldId id="259" r:id="rId3"/>
    <p:sldId id="283" r:id="rId4"/>
    <p:sldId id="291" r:id="rId5"/>
    <p:sldId id="290" r:id="rId6"/>
    <p:sldId id="284" r:id="rId7"/>
    <p:sldId id="285" r:id="rId8"/>
    <p:sldId id="292" r:id="rId9"/>
    <p:sldId id="294" r:id="rId10"/>
    <p:sldId id="260" r:id="rId11"/>
    <p:sldId id="286" r:id="rId12"/>
    <p:sldId id="287" r:id="rId13"/>
    <p:sldId id="288" r:id="rId14"/>
    <p:sldId id="289" r:id="rId15"/>
    <p:sldId id="293" r:id="rId16"/>
    <p:sldId id="273" r:id="rId17"/>
  </p:sldIdLst>
  <p:sldSz cx="8999538" cy="6840538"/>
  <p:notesSz cx="6858000" cy="9144000"/>
  <p:defaultTextStyle>
    <a:defPPr>
      <a:defRPr lang="cs-CZ"/>
    </a:defPPr>
    <a:lvl1pPr marL="0" algn="l" defTabSz="905073" rtl="0" eaLnBrk="1" latinLnBrk="0" hangingPunct="1">
      <a:defRPr sz="1782" kern="1200">
        <a:solidFill>
          <a:schemeClr val="tx1"/>
        </a:solidFill>
        <a:latin typeface="+mn-lt"/>
        <a:ea typeface="+mn-ea"/>
        <a:cs typeface="+mn-cs"/>
      </a:defRPr>
    </a:lvl1pPr>
    <a:lvl2pPr marL="452537" algn="l" defTabSz="905073" rtl="0" eaLnBrk="1" latinLnBrk="0" hangingPunct="1">
      <a:defRPr sz="1782" kern="1200">
        <a:solidFill>
          <a:schemeClr val="tx1"/>
        </a:solidFill>
        <a:latin typeface="+mn-lt"/>
        <a:ea typeface="+mn-ea"/>
        <a:cs typeface="+mn-cs"/>
      </a:defRPr>
    </a:lvl2pPr>
    <a:lvl3pPr marL="905073" algn="l" defTabSz="905073" rtl="0" eaLnBrk="1" latinLnBrk="0" hangingPunct="1">
      <a:defRPr sz="1782" kern="1200">
        <a:solidFill>
          <a:schemeClr val="tx1"/>
        </a:solidFill>
        <a:latin typeface="+mn-lt"/>
        <a:ea typeface="+mn-ea"/>
        <a:cs typeface="+mn-cs"/>
      </a:defRPr>
    </a:lvl3pPr>
    <a:lvl4pPr marL="1357610" algn="l" defTabSz="905073" rtl="0" eaLnBrk="1" latinLnBrk="0" hangingPunct="1">
      <a:defRPr sz="1782" kern="1200">
        <a:solidFill>
          <a:schemeClr val="tx1"/>
        </a:solidFill>
        <a:latin typeface="+mn-lt"/>
        <a:ea typeface="+mn-ea"/>
        <a:cs typeface="+mn-cs"/>
      </a:defRPr>
    </a:lvl4pPr>
    <a:lvl5pPr marL="1810146" algn="l" defTabSz="905073" rtl="0" eaLnBrk="1" latinLnBrk="0" hangingPunct="1">
      <a:defRPr sz="1782" kern="1200">
        <a:solidFill>
          <a:schemeClr val="tx1"/>
        </a:solidFill>
        <a:latin typeface="+mn-lt"/>
        <a:ea typeface="+mn-ea"/>
        <a:cs typeface="+mn-cs"/>
      </a:defRPr>
    </a:lvl5pPr>
    <a:lvl6pPr marL="2262683" algn="l" defTabSz="905073" rtl="0" eaLnBrk="1" latinLnBrk="0" hangingPunct="1">
      <a:defRPr sz="1782" kern="1200">
        <a:solidFill>
          <a:schemeClr val="tx1"/>
        </a:solidFill>
        <a:latin typeface="+mn-lt"/>
        <a:ea typeface="+mn-ea"/>
        <a:cs typeface="+mn-cs"/>
      </a:defRPr>
    </a:lvl6pPr>
    <a:lvl7pPr marL="2715219" algn="l" defTabSz="905073" rtl="0" eaLnBrk="1" latinLnBrk="0" hangingPunct="1">
      <a:defRPr sz="1782" kern="1200">
        <a:solidFill>
          <a:schemeClr val="tx1"/>
        </a:solidFill>
        <a:latin typeface="+mn-lt"/>
        <a:ea typeface="+mn-ea"/>
        <a:cs typeface="+mn-cs"/>
      </a:defRPr>
    </a:lvl7pPr>
    <a:lvl8pPr marL="3167756" algn="l" defTabSz="905073" rtl="0" eaLnBrk="1" latinLnBrk="0" hangingPunct="1">
      <a:defRPr sz="1782" kern="1200">
        <a:solidFill>
          <a:schemeClr val="tx1"/>
        </a:solidFill>
        <a:latin typeface="+mn-lt"/>
        <a:ea typeface="+mn-ea"/>
        <a:cs typeface="+mn-cs"/>
      </a:defRPr>
    </a:lvl8pPr>
    <a:lvl9pPr marL="3620292" algn="l" defTabSz="905073" rtl="0" eaLnBrk="1" latinLnBrk="0" hangingPunct="1">
      <a:defRPr sz="1782"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B9F45110-EA9E-46C2-9C9C-EDBF4E0A20A7}">
          <p14:sldIdLst>
            <p14:sldId id="258"/>
            <p14:sldId id="259"/>
            <p14:sldId id="283"/>
            <p14:sldId id="291"/>
            <p14:sldId id="290"/>
            <p14:sldId id="284"/>
            <p14:sldId id="285"/>
            <p14:sldId id="292"/>
            <p14:sldId id="294"/>
            <p14:sldId id="260"/>
            <p14:sldId id="286"/>
            <p14:sldId id="287"/>
            <p14:sldId id="288"/>
            <p14:sldId id="289"/>
            <p14:sldId id="293"/>
            <p14:sldId id="273"/>
          </p14:sldIdLst>
        </p14:section>
        <p14:section name="Oddíl bez názvu" id="{340803A8-342C-45B1-B736-82BB6638C0B7}">
          <p14:sldIdLst/>
        </p14:section>
      </p14:sectionLst>
    </p:ext>
    <p:ext uri="{EFAFB233-063F-42B5-8137-9DF3F51BA10A}">
      <p15:sldGuideLst xmlns:p15="http://schemas.microsoft.com/office/powerpoint/2012/main">
        <p15:guide id="1" orient="horz" pos="2154">
          <p15:clr>
            <a:srgbClr val="A4A3A4"/>
          </p15:clr>
        </p15:guide>
        <p15:guide id="2" pos="28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66" d="100"/>
          <a:sy n="66" d="100"/>
        </p:scale>
        <p:origin x="38" y="365"/>
      </p:cViewPr>
      <p:guideLst>
        <p:guide orient="horz" pos="2154"/>
        <p:guide pos="283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DC1901-92BB-4FDD-BA03-8B5D36861ACA}" type="datetimeFigureOut">
              <a:rPr lang="cs-CZ" smtClean="0"/>
              <a:t>21.01.2026</a:t>
            </a:fld>
            <a:endParaRPr lang="cs-CZ"/>
          </a:p>
        </p:txBody>
      </p:sp>
      <p:sp>
        <p:nvSpPr>
          <p:cNvPr id="4" name="Zástupný symbol pro obrázek snímku 3"/>
          <p:cNvSpPr>
            <a:spLocks noGrp="1" noRot="1" noChangeAspect="1"/>
          </p:cNvSpPr>
          <p:nvPr>
            <p:ph type="sldImg" idx="2"/>
          </p:nvPr>
        </p:nvSpPr>
        <p:spPr>
          <a:xfrm>
            <a:off x="1398588" y="1143000"/>
            <a:ext cx="4060825"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8EE4EC-FC1D-4A5C-A5BA-DA124659C1D1}" type="slidenum">
              <a:rPr lang="cs-CZ" smtClean="0"/>
              <a:t>‹#›</a:t>
            </a:fld>
            <a:endParaRPr lang="cs-CZ"/>
          </a:p>
        </p:txBody>
      </p:sp>
    </p:spTree>
    <p:extLst>
      <p:ext uri="{BB962C8B-B14F-4D97-AF65-F5344CB8AC3E}">
        <p14:creationId xmlns:p14="http://schemas.microsoft.com/office/powerpoint/2010/main" val="4264033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28EE4EC-FC1D-4A5C-A5BA-DA124659C1D1}" type="slidenum">
              <a:rPr lang="cs-CZ" smtClean="0"/>
              <a:t>1</a:t>
            </a:fld>
            <a:endParaRPr lang="cs-CZ"/>
          </a:p>
        </p:txBody>
      </p:sp>
    </p:spTree>
    <p:extLst>
      <p:ext uri="{BB962C8B-B14F-4D97-AF65-F5344CB8AC3E}">
        <p14:creationId xmlns:p14="http://schemas.microsoft.com/office/powerpoint/2010/main" val="1187231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28EE4EC-FC1D-4A5C-A5BA-DA124659C1D1}" type="slidenum">
              <a:rPr lang="cs-CZ" smtClean="0"/>
              <a:t>2</a:t>
            </a:fld>
            <a:endParaRPr lang="cs-CZ"/>
          </a:p>
        </p:txBody>
      </p:sp>
    </p:spTree>
    <p:extLst>
      <p:ext uri="{BB962C8B-B14F-4D97-AF65-F5344CB8AC3E}">
        <p14:creationId xmlns:p14="http://schemas.microsoft.com/office/powerpoint/2010/main" val="996313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Úvodní snímek">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080000" y="6450675"/>
            <a:ext cx="6840000" cy="216000"/>
          </a:xfrm>
        </p:spPr>
        <p:txBody>
          <a:bodyPr/>
          <a:lstStyle/>
          <a:p>
            <a:pPr algn="ctr"/>
            <a:r>
              <a:rPr lang="cs-CZ" dirty="0"/>
              <a:t>autor prezentace, datum prezentace, univerzitní oddělení, fakulta, adresa</a:t>
            </a:r>
          </a:p>
        </p:txBody>
      </p:sp>
      <p:sp>
        <p:nvSpPr>
          <p:cNvPr id="6" name="Slide Number Placeholder 5"/>
          <p:cNvSpPr>
            <a:spLocks noGrp="1"/>
          </p:cNvSpPr>
          <p:nvPr>
            <p:ph type="sldNum" sz="quarter" idx="12"/>
          </p:nvPr>
        </p:nvSpPr>
        <p:spPr/>
        <p:txBody>
          <a:bodyPr/>
          <a:lstStyle/>
          <a:p>
            <a:fld id="{103B6205-E093-439F-9685-8F7A4FC3F425}" type="slidenum">
              <a:rPr lang="cs-CZ" smtClean="0"/>
              <a:t>‹#›</a:t>
            </a:fld>
            <a:endParaRPr lang="cs-CZ"/>
          </a:p>
        </p:txBody>
      </p:sp>
      <p:pic>
        <p:nvPicPr>
          <p:cNvPr id="7" name="Obráze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8699" y="2904775"/>
            <a:ext cx="3342139" cy="1030988"/>
          </a:xfrm>
          <a:prstGeom prst="rect">
            <a:avLst/>
          </a:prstGeom>
        </p:spPr>
      </p:pic>
    </p:spTree>
    <p:extLst>
      <p:ext uri="{BB962C8B-B14F-4D97-AF65-F5344CB8AC3E}">
        <p14:creationId xmlns:p14="http://schemas.microsoft.com/office/powerpoint/2010/main" val="1060570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720000" y="1980001"/>
            <a:ext cx="7560000" cy="1612866"/>
          </a:xfrm>
        </p:spPr>
        <p:txBody>
          <a:bodyPr anchor="t">
            <a:normAutofit/>
          </a:bodyPr>
          <a:lstStyle>
            <a:lvl1pPr algn="l">
              <a:defRPr sz="2600"/>
            </a:lvl1pPr>
          </a:lstStyle>
          <a:p>
            <a:r>
              <a:rPr lang="cs-CZ"/>
              <a:t>Kliknutím lze upravit styl.</a:t>
            </a:r>
            <a:endParaRPr lang="en-US" dirty="0"/>
          </a:p>
        </p:txBody>
      </p:sp>
      <p:sp>
        <p:nvSpPr>
          <p:cNvPr id="3" name="Subtitle 2"/>
          <p:cNvSpPr>
            <a:spLocks noGrp="1"/>
          </p:cNvSpPr>
          <p:nvPr>
            <p:ph type="subTitle" idx="1"/>
          </p:nvPr>
        </p:nvSpPr>
        <p:spPr>
          <a:xfrm>
            <a:off x="720000" y="3592866"/>
            <a:ext cx="7560000" cy="1552712"/>
          </a:xfrm>
        </p:spPr>
        <p:txBody>
          <a:bodyPr/>
          <a:lstStyle>
            <a:lvl1pPr marL="0" indent="0" algn="l">
              <a:buNone/>
              <a:defRPr sz="2362">
                <a:solidFill>
                  <a:schemeClr val="accent2"/>
                </a:solidFill>
              </a:defRPr>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lang="cs-CZ"/>
              <a:t>Kliknutím lze upravit styl předlohy.</a:t>
            </a:r>
            <a:endParaRPr lang="en-US" dirty="0"/>
          </a:p>
        </p:txBody>
      </p:sp>
      <p:sp>
        <p:nvSpPr>
          <p:cNvPr id="5" name="Footer Placeholder 4"/>
          <p:cNvSpPr>
            <a:spLocks noGrp="1"/>
          </p:cNvSpPr>
          <p:nvPr>
            <p:ph type="ftr" sz="quarter" idx="11"/>
          </p:nvPr>
        </p:nvSpPr>
        <p:spPr/>
        <p:txBody>
          <a:bodyPr/>
          <a:lstStyle/>
          <a:p>
            <a:r>
              <a:rPr lang="cs-CZ" dirty="0"/>
              <a:t>autor prezentace, datum prezentace, univerzitní oddělení, fakulta, adresa</a:t>
            </a:r>
          </a:p>
        </p:txBody>
      </p:sp>
      <p:sp>
        <p:nvSpPr>
          <p:cNvPr id="6" name="Slide Number Placeholder 5"/>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2451721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720000" y="4380949"/>
            <a:ext cx="7560000" cy="982528"/>
          </a:xfrm>
        </p:spPr>
        <p:txBody>
          <a:bodyPr anchor="t">
            <a:normAutofit/>
          </a:bodyPr>
          <a:lstStyle>
            <a:lvl1pPr algn="ctr">
              <a:defRPr sz="2600"/>
            </a:lvl1pPr>
          </a:lstStyle>
          <a:p>
            <a:r>
              <a:rPr lang="cs-CZ"/>
              <a:t>Kliknutím lze upravit styl.</a:t>
            </a:r>
            <a:endParaRPr lang="en-US" dirty="0"/>
          </a:p>
        </p:txBody>
      </p:sp>
      <p:sp>
        <p:nvSpPr>
          <p:cNvPr id="3" name="Subtitle 2"/>
          <p:cNvSpPr>
            <a:spLocks noGrp="1"/>
          </p:cNvSpPr>
          <p:nvPr>
            <p:ph type="subTitle" idx="1"/>
          </p:nvPr>
        </p:nvSpPr>
        <p:spPr>
          <a:xfrm>
            <a:off x="720000" y="5363477"/>
            <a:ext cx="7560000" cy="945883"/>
          </a:xfrm>
        </p:spPr>
        <p:txBody>
          <a:bodyPr/>
          <a:lstStyle>
            <a:lvl1pPr marL="0" indent="0" algn="ctr">
              <a:buNone/>
              <a:defRPr sz="2362">
                <a:solidFill>
                  <a:schemeClr val="accent2"/>
                </a:solidFill>
              </a:defRPr>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lang="cs-CZ"/>
              <a:t>Kliknutím lze upravit styl předlohy.</a:t>
            </a:r>
            <a:endParaRPr lang="en-US" dirty="0"/>
          </a:p>
        </p:txBody>
      </p:sp>
      <p:sp>
        <p:nvSpPr>
          <p:cNvPr id="5" name="Footer Placeholder 4"/>
          <p:cNvSpPr>
            <a:spLocks noGrp="1"/>
          </p:cNvSpPr>
          <p:nvPr>
            <p:ph type="ftr" sz="quarter" idx="11"/>
          </p:nvPr>
        </p:nvSpPr>
        <p:spPr>
          <a:xfrm>
            <a:off x="1080000" y="6450675"/>
            <a:ext cx="6840000" cy="216000"/>
          </a:xfrm>
        </p:spPr>
        <p:txBody>
          <a:bodyPr/>
          <a:lstStyle/>
          <a:p>
            <a:pPr algn="ctr"/>
            <a:r>
              <a:rPr lang="cs-CZ" dirty="0"/>
              <a:t>autor prezentace, datum prezentace, univerzitní oddělení, fakulta, adresa</a:t>
            </a:r>
          </a:p>
        </p:txBody>
      </p:sp>
      <p:sp>
        <p:nvSpPr>
          <p:cNvPr id="6" name="Slide Number Placeholder 5"/>
          <p:cNvSpPr>
            <a:spLocks noGrp="1"/>
          </p:cNvSpPr>
          <p:nvPr>
            <p:ph type="sldNum" sz="quarter" idx="12"/>
          </p:nvPr>
        </p:nvSpPr>
        <p:spPr/>
        <p:txBody>
          <a:bodyPr/>
          <a:lstStyle/>
          <a:p>
            <a:fld id="{103B6205-E093-439F-9685-8F7A4FC3F425}" type="slidenum">
              <a:rPr lang="cs-CZ" smtClean="0"/>
              <a:t>‹#›</a:t>
            </a:fld>
            <a:endParaRPr lang="cs-CZ"/>
          </a:p>
        </p:txBody>
      </p:sp>
      <p:pic>
        <p:nvPicPr>
          <p:cNvPr id="4" name="Obrázek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97915" y="1260000"/>
            <a:ext cx="2203708" cy="1826518"/>
          </a:xfrm>
          <a:prstGeom prst="rect">
            <a:avLst/>
          </a:prstGeom>
        </p:spPr>
      </p:pic>
    </p:spTree>
    <p:extLst>
      <p:ext uri="{BB962C8B-B14F-4D97-AF65-F5344CB8AC3E}">
        <p14:creationId xmlns:p14="http://schemas.microsoft.com/office/powerpoint/2010/main" val="400524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Footer Placeholder 4"/>
          <p:cNvSpPr>
            <a:spLocks noGrp="1"/>
          </p:cNvSpPr>
          <p:nvPr>
            <p:ph type="ftr" sz="quarter" idx="11"/>
          </p:nvPr>
        </p:nvSpPr>
        <p:spPr/>
        <p:txBody>
          <a:bodyPr/>
          <a:lstStyle/>
          <a:p>
            <a:r>
              <a:rPr lang="cs-CZ"/>
              <a:t>autor prezentace, datum prezentace, univerzitní oddělení, fakulta, adresa</a:t>
            </a:r>
            <a:endParaRPr lang="cs-CZ" dirty="0"/>
          </a:p>
        </p:txBody>
      </p:sp>
      <p:sp>
        <p:nvSpPr>
          <p:cNvPr id="6" name="Slide Number Placeholder 5"/>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475349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720000" y="2462400"/>
            <a:ext cx="3622702" cy="3898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657298" y="2462400"/>
            <a:ext cx="3622702" cy="3898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Footer Placeholder 5"/>
          <p:cNvSpPr>
            <a:spLocks noGrp="1"/>
          </p:cNvSpPr>
          <p:nvPr>
            <p:ph type="ftr" sz="quarter" idx="11"/>
          </p:nvPr>
        </p:nvSpPr>
        <p:spPr/>
        <p:txBody>
          <a:bodyPr/>
          <a:lstStyle/>
          <a:p>
            <a:r>
              <a:rPr lang="cs-CZ"/>
              <a:t>autor prezentace, datum prezentace, univerzitní oddělení, fakulta, adresa</a:t>
            </a:r>
          </a:p>
        </p:txBody>
      </p:sp>
      <p:sp>
        <p:nvSpPr>
          <p:cNvPr id="7" name="Slide Number Placeholder 6"/>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307238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720000" y="1620000"/>
            <a:ext cx="7560000" cy="748800"/>
          </a:xfrm>
        </p:spPr>
        <p:txBody>
          <a:bodyPr/>
          <a:lstStyle/>
          <a:p>
            <a:r>
              <a:rPr lang="cs-CZ"/>
              <a:t>Kliknutím lze upravit styl.</a:t>
            </a:r>
            <a:endParaRPr lang="en-US" dirty="0"/>
          </a:p>
        </p:txBody>
      </p:sp>
      <p:sp>
        <p:nvSpPr>
          <p:cNvPr id="3" name="Text Placeholder 2"/>
          <p:cNvSpPr>
            <a:spLocks noGrp="1"/>
          </p:cNvSpPr>
          <p:nvPr>
            <p:ph type="body" idx="1"/>
          </p:nvPr>
        </p:nvSpPr>
        <p:spPr>
          <a:xfrm>
            <a:off x="720000" y="2368800"/>
            <a:ext cx="3621600" cy="693376"/>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cs-CZ"/>
              <a:t>Kliknutím lze upravit styly předlohy textu.</a:t>
            </a:r>
          </a:p>
        </p:txBody>
      </p:sp>
      <p:sp>
        <p:nvSpPr>
          <p:cNvPr id="4" name="Content Placeholder 3"/>
          <p:cNvSpPr>
            <a:spLocks noGrp="1"/>
          </p:cNvSpPr>
          <p:nvPr>
            <p:ph sz="half" idx="2"/>
          </p:nvPr>
        </p:nvSpPr>
        <p:spPr>
          <a:xfrm>
            <a:off x="720000" y="3151650"/>
            <a:ext cx="3621600" cy="32095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58400" y="2368800"/>
            <a:ext cx="3621600" cy="693376"/>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cs-CZ"/>
              <a:t>Kliknutím lze upravit styly předlohy textu.</a:t>
            </a:r>
          </a:p>
        </p:txBody>
      </p:sp>
      <p:sp>
        <p:nvSpPr>
          <p:cNvPr id="6" name="Content Placeholder 5"/>
          <p:cNvSpPr>
            <a:spLocks noGrp="1"/>
          </p:cNvSpPr>
          <p:nvPr>
            <p:ph sz="quarter" idx="4"/>
          </p:nvPr>
        </p:nvSpPr>
        <p:spPr>
          <a:xfrm>
            <a:off x="4658400" y="3151650"/>
            <a:ext cx="3621600" cy="32095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8" name="Footer Placeholder 7"/>
          <p:cNvSpPr>
            <a:spLocks noGrp="1"/>
          </p:cNvSpPr>
          <p:nvPr>
            <p:ph type="ftr" sz="quarter" idx="11"/>
          </p:nvPr>
        </p:nvSpPr>
        <p:spPr/>
        <p:txBody>
          <a:bodyPr/>
          <a:lstStyle/>
          <a:p>
            <a:r>
              <a:rPr lang="cs-CZ"/>
              <a:t>autor prezentace, datum prezentace, univerzitní oddělení, fakulta, adresa</a:t>
            </a:r>
          </a:p>
        </p:txBody>
      </p:sp>
      <p:sp>
        <p:nvSpPr>
          <p:cNvPr id="9" name="Slide Number Placeholder 8"/>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3611271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4" name="Footer Placeholder 3"/>
          <p:cNvSpPr>
            <a:spLocks noGrp="1"/>
          </p:cNvSpPr>
          <p:nvPr>
            <p:ph type="ftr" sz="quarter" idx="11"/>
          </p:nvPr>
        </p:nvSpPr>
        <p:spPr/>
        <p:txBody>
          <a:bodyPr/>
          <a:lstStyle/>
          <a:p>
            <a:r>
              <a:rPr lang="cs-CZ"/>
              <a:t>autor prezentace, datum prezentace, univerzitní oddělení, fakulta, adresa</a:t>
            </a:r>
          </a:p>
        </p:txBody>
      </p:sp>
      <p:sp>
        <p:nvSpPr>
          <p:cNvPr id="5" name="Slide Number Placeholder 4"/>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4172472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cs-CZ"/>
              <a:t>autor prezentace, datum prezentace, univerzitní oddělení, fakulta, adresa</a:t>
            </a:r>
          </a:p>
        </p:txBody>
      </p:sp>
      <p:sp>
        <p:nvSpPr>
          <p:cNvPr id="4" name="Slide Number Placeholder 3"/>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29281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720000" y="1620000"/>
            <a:ext cx="3004102" cy="748800"/>
          </a:xfrm>
        </p:spPr>
        <p:txBody>
          <a:bodyPr anchor="b">
            <a:normAutofit/>
          </a:bodyPr>
          <a:lstStyle>
            <a:lvl1pPr>
              <a:defRPr sz="2600"/>
            </a:lvl1pPr>
          </a:lstStyle>
          <a:p>
            <a:r>
              <a:rPr lang="cs-CZ"/>
              <a:t>Kliknutím lze upravit styl.</a:t>
            </a:r>
            <a:endParaRPr lang="en-US" dirty="0"/>
          </a:p>
        </p:txBody>
      </p:sp>
      <p:sp>
        <p:nvSpPr>
          <p:cNvPr id="3" name="Content Placeholder 2"/>
          <p:cNvSpPr>
            <a:spLocks noGrp="1"/>
          </p:cNvSpPr>
          <p:nvPr>
            <p:ph idx="1"/>
          </p:nvPr>
        </p:nvSpPr>
        <p:spPr>
          <a:xfrm>
            <a:off x="3825976" y="1620000"/>
            <a:ext cx="4454024" cy="4733283"/>
          </a:xfrm>
        </p:spPr>
        <p:txBody>
          <a:bodyPr>
            <a:normAutofit/>
          </a:bodyPr>
          <a:lstStyle>
            <a:lvl1pPr>
              <a:defRPr sz="2400"/>
            </a:lvl1pPr>
            <a:lvl2pPr>
              <a:defRPr sz="2000"/>
            </a:lvl2pPr>
            <a:lvl3pPr>
              <a:defRPr sz="1800"/>
            </a:lvl3pPr>
            <a:lvl4pPr>
              <a:defRPr sz="1600"/>
            </a:lvl4pPr>
            <a:lvl5pPr>
              <a:defRPr sz="1600"/>
            </a:lvl5pPr>
            <a:lvl6pPr>
              <a:defRPr sz="1968"/>
            </a:lvl6pPr>
            <a:lvl7pPr>
              <a:defRPr sz="1968"/>
            </a:lvl7pPr>
            <a:lvl8pPr>
              <a:defRPr sz="1968"/>
            </a:lvl8pPr>
            <a:lvl9pPr>
              <a:defRPr sz="1968"/>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0000" y="2458274"/>
            <a:ext cx="3004102" cy="3902926"/>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lang="cs-CZ"/>
              <a:t>Kliknutím lze upravit styly předlohy textu.</a:t>
            </a:r>
          </a:p>
        </p:txBody>
      </p:sp>
      <p:sp>
        <p:nvSpPr>
          <p:cNvPr id="6" name="Footer Placeholder 5"/>
          <p:cNvSpPr>
            <a:spLocks noGrp="1"/>
          </p:cNvSpPr>
          <p:nvPr>
            <p:ph type="ftr" sz="quarter" idx="11"/>
          </p:nvPr>
        </p:nvSpPr>
        <p:spPr/>
        <p:txBody>
          <a:bodyPr/>
          <a:lstStyle/>
          <a:p>
            <a:r>
              <a:rPr lang="cs-CZ"/>
              <a:t>autor prezentace, datum prezentace, univerzitní oddělení, fakulta, adresa</a:t>
            </a:r>
          </a:p>
        </p:txBody>
      </p:sp>
      <p:sp>
        <p:nvSpPr>
          <p:cNvPr id="7" name="Slide Number Placeholder 6"/>
          <p:cNvSpPr>
            <a:spLocks noGrp="1"/>
          </p:cNvSpPr>
          <p:nvPr>
            <p:ph type="sldNum" sz="quarter" idx="12"/>
          </p:nvPr>
        </p:nvSpPr>
        <p:spPr/>
        <p:txBody>
          <a:bodyPr/>
          <a:lstStyle/>
          <a:p>
            <a:fld id="{103B6205-E093-439F-9685-8F7A4FC3F425}" type="slidenum">
              <a:rPr lang="cs-CZ" smtClean="0"/>
              <a:t>‹#›</a:t>
            </a:fld>
            <a:endParaRPr lang="cs-CZ"/>
          </a:p>
        </p:txBody>
      </p:sp>
    </p:spTree>
    <p:extLst>
      <p:ext uri="{BB962C8B-B14F-4D97-AF65-F5344CB8AC3E}">
        <p14:creationId xmlns:p14="http://schemas.microsoft.com/office/powerpoint/2010/main" val="3028856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0000" y="1620000"/>
            <a:ext cx="7560000" cy="748080"/>
          </a:xfrm>
          <a:prstGeom prst="rect">
            <a:avLst/>
          </a:prstGeom>
        </p:spPr>
        <p:txBody>
          <a:bodyPr vert="horz" lIns="0" tIns="0" rIns="0" bIns="0" rtlCol="0" anchor="t">
            <a:normAutofit/>
          </a:bodyPr>
          <a:lstStyle/>
          <a:p>
            <a:r>
              <a:rPr lang="cs-CZ" dirty="0"/>
              <a:t>Kliknutím lze upravit styl.</a:t>
            </a:r>
            <a:endParaRPr lang="en-US" dirty="0"/>
          </a:p>
        </p:txBody>
      </p:sp>
      <p:sp>
        <p:nvSpPr>
          <p:cNvPr id="3" name="Text Placeholder 2"/>
          <p:cNvSpPr>
            <a:spLocks noGrp="1"/>
          </p:cNvSpPr>
          <p:nvPr>
            <p:ph type="body" idx="1"/>
          </p:nvPr>
        </p:nvSpPr>
        <p:spPr>
          <a:xfrm>
            <a:off x="720000" y="2460567"/>
            <a:ext cx="7560000" cy="3898669"/>
          </a:xfrm>
          <a:prstGeom prst="rect">
            <a:avLst/>
          </a:prstGeom>
        </p:spPr>
        <p:txBody>
          <a:bodyPr vert="horz" lIns="0" tIns="0" rIns="0" bIns="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5" name="Footer Placeholder 4"/>
          <p:cNvSpPr>
            <a:spLocks noGrp="1"/>
          </p:cNvSpPr>
          <p:nvPr>
            <p:ph type="ftr" sz="quarter" idx="3"/>
          </p:nvPr>
        </p:nvSpPr>
        <p:spPr>
          <a:xfrm>
            <a:off x="720000" y="6450675"/>
            <a:ext cx="7118902" cy="216000"/>
          </a:xfrm>
          <a:prstGeom prst="rect">
            <a:avLst/>
          </a:prstGeom>
        </p:spPr>
        <p:txBody>
          <a:bodyPr vert="horz" lIns="0" tIns="0" rIns="0" bIns="0" rtlCol="0" anchor="b"/>
          <a:lstStyle>
            <a:lvl1pPr algn="l">
              <a:defRPr sz="1000">
                <a:solidFill>
                  <a:schemeClr val="accent1"/>
                </a:solidFill>
                <a:latin typeface="Arial" panose="020B0604020202020204" pitchFamily="34" charset="0"/>
                <a:cs typeface="Arial" panose="020B0604020202020204" pitchFamily="34" charset="0"/>
              </a:defRPr>
            </a:lvl1pPr>
          </a:lstStyle>
          <a:p>
            <a:r>
              <a:rPr lang="cs-CZ"/>
              <a:t>autor prezentace, datum prezentace, univerzitní oddělení, fakulta, adresa</a:t>
            </a:r>
            <a:endParaRPr lang="cs-CZ" dirty="0"/>
          </a:p>
        </p:txBody>
      </p:sp>
      <p:sp>
        <p:nvSpPr>
          <p:cNvPr id="6" name="Slide Number Placeholder 5"/>
          <p:cNvSpPr>
            <a:spLocks noGrp="1"/>
          </p:cNvSpPr>
          <p:nvPr>
            <p:ph type="sldNum" sz="quarter" idx="4"/>
          </p:nvPr>
        </p:nvSpPr>
        <p:spPr>
          <a:xfrm>
            <a:off x="7963593" y="6450675"/>
            <a:ext cx="316407" cy="216000"/>
          </a:xfrm>
          <a:prstGeom prst="rect">
            <a:avLst/>
          </a:prstGeom>
        </p:spPr>
        <p:txBody>
          <a:bodyPr vert="horz" lIns="0" tIns="0" rIns="0" bIns="0" rtlCol="0" anchor="ctr"/>
          <a:lstStyle>
            <a:lvl1pPr algn="r">
              <a:defRPr sz="1000">
                <a:solidFill>
                  <a:schemeClr val="accent1"/>
                </a:solidFill>
                <a:latin typeface="Arial" panose="020B0604020202020204" pitchFamily="34" charset="0"/>
                <a:cs typeface="Arial" panose="020B0604020202020204" pitchFamily="34" charset="0"/>
              </a:defRPr>
            </a:lvl1pPr>
          </a:lstStyle>
          <a:p>
            <a:fld id="{103B6205-E093-439F-9685-8F7A4FC3F425}" type="slidenum">
              <a:rPr lang="cs-CZ" smtClean="0"/>
              <a:pPr/>
              <a:t>‹#›</a:t>
            </a:fld>
            <a:endParaRPr lang="cs-CZ" dirty="0"/>
          </a:p>
        </p:txBody>
      </p:sp>
      <p:pic>
        <p:nvPicPr>
          <p:cNvPr id="10" name="Obrázek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20000" y="540000"/>
            <a:ext cx="2560325" cy="710947"/>
          </a:xfrm>
          <a:prstGeom prst="rect">
            <a:avLst/>
          </a:prstGeom>
        </p:spPr>
      </p:pic>
    </p:spTree>
    <p:extLst>
      <p:ext uri="{BB962C8B-B14F-4D97-AF65-F5344CB8AC3E}">
        <p14:creationId xmlns:p14="http://schemas.microsoft.com/office/powerpoint/2010/main" val="3501032078"/>
      </p:ext>
    </p:extLst>
  </p:cSld>
  <p:clrMap bg1="lt1" tx1="dk1" bg2="lt2" tx2="dk2" accent1="accent1" accent2="accent2" accent3="accent3" accent4="accent4" accent5="accent5" accent6="accent6" hlink="hlink" folHlink="folHlink"/>
  <p:sldLayoutIdLst>
    <p:sldLayoutId id="2147483684" r:id="rId1"/>
    <p:sldLayoutId id="2147483673" r:id="rId2"/>
    <p:sldLayoutId id="2147483685" r:id="rId3"/>
    <p:sldLayoutId id="2147483674" r:id="rId4"/>
    <p:sldLayoutId id="2147483676" r:id="rId5"/>
    <p:sldLayoutId id="2147483677" r:id="rId6"/>
    <p:sldLayoutId id="2147483678" r:id="rId7"/>
    <p:sldLayoutId id="2147483679" r:id="rId8"/>
    <p:sldLayoutId id="2147483680" r:id="rId9"/>
  </p:sldLayoutIdLst>
  <p:hf sldNum="0" hdr="0" dt="0"/>
  <p:txStyles>
    <p:titleStyle>
      <a:lvl1pPr algn="l" defTabSz="899952" rtl="0" eaLnBrk="1" latinLnBrk="0" hangingPunct="1">
        <a:lnSpc>
          <a:spcPct val="90000"/>
        </a:lnSpc>
        <a:spcBef>
          <a:spcPct val="0"/>
        </a:spcBef>
        <a:buNone/>
        <a:defRPr sz="2600" b="1" kern="1200">
          <a:solidFill>
            <a:schemeClr val="accent1"/>
          </a:solidFill>
          <a:latin typeface="Arial" panose="020B0604020202020204" pitchFamily="34" charset="0"/>
          <a:ea typeface="+mj-ea"/>
          <a:cs typeface="Arial" panose="020B0604020202020204" pitchFamily="34" charset="0"/>
        </a:defRPr>
      </a:lvl1pPr>
    </p:titleStyle>
    <p:bodyStyle>
      <a:lvl1pPr marL="266700" indent="-266700" algn="l" defTabSz="899952" rtl="0" eaLnBrk="1" latinLnBrk="0" hangingPunct="1">
        <a:lnSpc>
          <a:spcPct val="90000"/>
        </a:lnSpc>
        <a:spcBef>
          <a:spcPts val="984"/>
        </a:spcBef>
        <a:buFont typeface="Arial" panose="020B0604020202020204" pitchFamily="34" charset="0"/>
        <a:buChar char="−"/>
        <a:defRPr sz="2000" kern="1200">
          <a:solidFill>
            <a:schemeClr val="accent1"/>
          </a:solidFill>
          <a:latin typeface="Arial" panose="020B0604020202020204" pitchFamily="34" charset="0"/>
          <a:ea typeface="+mn-ea"/>
          <a:cs typeface="Arial" panose="020B0604020202020204" pitchFamily="34" charset="0"/>
        </a:defRPr>
      </a:lvl1pPr>
      <a:lvl2pPr marL="539750" indent="-273050" algn="l" defTabSz="899952" rtl="0" eaLnBrk="1" latinLnBrk="0" hangingPunct="1">
        <a:lnSpc>
          <a:spcPct val="90000"/>
        </a:lnSpc>
        <a:spcBef>
          <a:spcPts val="492"/>
        </a:spcBef>
        <a:buFont typeface="Arial" panose="020B0604020202020204" pitchFamily="34" charset="0"/>
        <a:buChar char="−"/>
        <a:defRPr sz="1800" kern="1200">
          <a:solidFill>
            <a:schemeClr val="accent2"/>
          </a:solidFill>
          <a:latin typeface="Arial" panose="020B0604020202020204" pitchFamily="34" charset="0"/>
          <a:ea typeface="+mn-ea"/>
          <a:cs typeface="Arial" panose="020B0604020202020204" pitchFamily="34" charset="0"/>
        </a:defRPr>
      </a:lvl2pPr>
      <a:lvl3pPr marL="806450" indent="-266700" algn="l" defTabSz="899952" rtl="0" eaLnBrk="1" latinLnBrk="0" hangingPunct="1">
        <a:lnSpc>
          <a:spcPct val="90000"/>
        </a:lnSpc>
        <a:spcBef>
          <a:spcPts val="492"/>
        </a:spcBef>
        <a:buFont typeface="Arial" panose="020B0604020202020204" pitchFamily="34" charset="0"/>
        <a:buChar char="−"/>
        <a:defRPr sz="1600" kern="1200">
          <a:solidFill>
            <a:schemeClr val="accent2"/>
          </a:solidFill>
          <a:latin typeface="Arial" panose="020B0604020202020204" pitchFamily="34" charset="0"/>
          <a:ea typeface="+mn-ea"/>
          <a:cs typeface="Arial" panose="020B0604020202020204" pitchFamily="34" charset="0"/>
        </a:defRPr>
      </a:lvl3pPr>
      <a:lvl4pPr marL="1071563" indent="-265113"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4pPr>
      <a:lvl5pPr marL="1346200" indent="-274638"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5pPr>
      <a:lvl6pPr marL="2474869"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9pPr>
    </p:bodyStyle>
    <p:otherStyle>
      <a:defPPr>
        <a:defRPr lang="en-US"/>
      </a:defPPr>
      <a:lvl1pPr marL="0" algn="l" defTabSz="899952" rtl="0" eaLnBrk="1" latinLnBrk="0" hangingPunct="1">
        <a:defRPr sz="1772" kern="1200">
          <a:solidFill>
            <a:schemeClr val="tx1"/>
          </a:solidFill>
          <a:latin typeface="+mn-lt"/>
          <a:ea typeface="+mn-ea"/>
          <a:cs typeface="+mn-cs"/>
        </a:defRPr>
      </a:lvl1pPr>
      <a:lvl2pPr marL="449976" algn="l" defTabSz="899952" rtl="0" eaLnBrk="1" latinLnBrk="0" hangingPunct="1">
        <a:defRPr sz="1772" kern="1200">
          <a:solidFill>
            <a:schemeClr val="tx1"/>
          </a:solidFill>
          <a:latin typeface="+mn-lt"/>
          <a:ea typeface="+mn-ea"/>
          <a:cs typeface="+mn-cs"/>
        </a:defRPr>
      </a:lvl2pPr>
      <a:lvl3pPr marL="899952" algn="l" defTabSz="899952" rtl="0" eaLnBrk="1" latinLnBrk="0" hangingPunct="1">
        <a:defRPr sz="1772" kern="1200">
          <a:solidFill>
            <a:schemeClr val="tx1"/>
          </a:solidFill>
          <a:latin typeface="+mn-lt"/>
          <a:ea typeface="+mn-ea"/>
          <a:cs typeface="+mn-cs"/>
        </a:defRPr>
      </a:lvl3pPr>
      <a:lvl4pPr marL="1349929" algn="l" defTabSz="899952" rtl="0" eaLnBrk="1" latinLnBrk="0" hangingPunct="1">
        <a:defRPr sz="1772" kern="1200">
          <a:solidFill>
            <a:schemeClr val="tx1"/>
          </a:solidFill>
          <a:latin typeface="+mn-lt"/>
          <a:ea typeface="+mn-ea"/>
          <a:cs typeface="+mn-cs"/>
        </a:defRPr>
      </a:lvl4pPr>
      <a:lvl5pPr marL="1799905" algn="l" defTabSz="899952" rtl="0" eaLnBrk="1" latinLnBrk="0" hangingPunct="1">
        <a:defRPr sz="1772" kern="1200">
          <a:solidFill>
            <a:schemeClr val="tx1"/>
          </a:solidFill>
          <a:latin typeface="+mn-lt"/>
          <a:ea typeface="+mn-ea"/>
          <a:cs typeface="+mn-cs"/>
        </a:defRPr>
      </a:lvl5pPr>
      <a:lvl6pPr marL="2249881" algn="l" defTabSz="899952" rtl="0" eaLnBrk="1" latinLnBrk="0" hangingPunct="1">
        <a:defRPr sz="1772" kern="1200">
          <a:solidFill>
            <a:schemeClr val="tx1"/>
          </a:solidFill>
          <a:latin typeface="+mn-lt"/>
          <a:ea typeface="+mn-ea"/>
          <a:cs typeface="+mn-cs"/>
        </a:defRPr>
      </a:lvl6pPr>
      <a:lvl7pPr marL="2699857" algn="l" defTabSz="899952" rtl="0" eaLnBrk="1" latinLnBrk="0" hangingPunct="1">
        <a:defRPr sz="1772" kern="1200">
          <a:solidFill>
            <a:schemeClr val="tx1"/>
          </a:solidFill>
          <a:latin typeface="+mn-lt"/>
          <a:ea typeface="+mn-ea"/>
          <a:cs typeface="+mn-cs"/>
        </a:defRPr>
      </a:lvl7pPr>
      <a:lvl8pPr marL="3149834" algn="l" defTabSz="899952" rtl="0" eaLnBrk="1" latinLnBrk="0" hangingPunct="1">
        <a:defRPr sz="1772" kern="1200">
          <a:solidFill>
            <a:schemeClr val="tx1"/>
          </a:solidFill>
          <a:latin typeface="+mn-lt"/>
          <a:ea typeface="+mn-ea"/>
          <a:cs typeface="+mn-cs"/>
        </a:defRPr>
      </a:lvl8pPr>
      <a:lvl9pPr marL="3599810" algn="l" defTabSz="899952" rtl="0" eaLnBrk="1" latinLnBrk="0" hangingPunct="1">
        <a:defRPr sz="17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l="-17000" r="-17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noProof="0" dirty="0"/>
              <a:t>Prekladateľská súťaž 2026</a:t>
            </a:r>
          </a:p>
        </p:txBody>
      </p:sp>
      <p:sp>
        <p:nvSpPr>
          <p:cNvPr id="5" name="Zástupný symbol pro zápatí 4"/>
          <p:cNvSpPr>
            <a:spLocks noGrp="1"/>
          </p:cNvSpPr>
          <p:nvPr>
            <p:ph type="ftr" sz="quarter" idx="11"/>
          </p:nvPr>
        </p:nvSpPr>
        <p:spPr/>
        <p:txBody>
          <a:bodyPr/>
          <a:lstStyle/>
          <a:p>
            <a:pPr algn="ctr"/>
            <a:r>
              <a:rPr lang="sk-SK" noProof="0" dirty="0"/>
              <a:t>Lucia Mazániková, 23. 1. 2026, KRS FF UPOL</a:t>
            </a:r>
          </a:p>
        </p:txBody>
      </p:sp>
    </p:spTree>
    <p:extLst>
      <p:ext uri="{BB962C8B-B14F-4D97-AF65-F5344CB8AC3E}">
        <p14:creationId xmlns:p14="http://schemas.microsoft.com/office/powerpoint/2010/main" val="2874114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noProof="0" dirty="0"/>
              <a:t>Preklad populárno-náučných textov</a:t>
            </a:r>
          </a:p>
        </p:txBody>
      </p:sp>
      <p:sp>
        <p:nvSpPr>
          <p:cNvPr id="3" name="Zástupný symbol pro obsah 2"/>
          <p:cNvSpPr>
            <a:spLocks noGrp="1"/>
          </p:cNvSpPr>
          <p:nvPr>
            <p:ph idx="1"/>
          </p:nvPr>
        </p:nvSpPr>
        <p:spPr/>
        <p:txBody>
          <a:bodyPr>
            <a:normAutofit/>
          </a:bodyPr>
          <a:lstStyle/>
          <a:p>
            <a:r>
              <a:rPr lang="sk-SK" dirty="0"/>
              <a:t>Cieľom je informovať a apelovať na čitateľov</a:t>
            </a:r>
          </a:p>
          <a:p>
            <a:r>
              <a:rPr lang="sk-SK" dirty="0"/>
              <a:t>Text je určený širokej verejnosti: </a:t>
            </a:r>
          </a:p>
          <a:p>
            <a:pPr lvl="1"/>
            <a:r>
              <a:rPr lang="sk-SK" dirty="0">
                <a:solidFill>
                  <a:schemeClr val="tx1"/>
                </a:solidFill>
              </a:rPr>
              <a:t>všeobecná prístupnosť a zrozumiteľnosť</a:t>
            </a:r>
          </a:p>
          <a:p>
            <a:pPr lvl="1"/>
            <a:r>
              <a:rPr lang="sk-SK" dirty="0">
                <a:solidFill>
                  <a:schemeClr val="tx1"/>
                </a:solidFill>
              </a:rPr>
              <a:t>Odbornosť nie je vyhranená, pojmovo menej náročné</a:t>
            </a:r>
          </a:p>
          <a:p>
            <a:r>
              <a:rPr lang="sk-SK" dirty="0"/>
              <a:t>Využitie štylistických prostriedkov, ktoré sú obvyklé v cieľovom jazyku</a:t>
            </a:r>
          </a:p>
          <a:p>
            <a:r>
              <a:rPr lang="sk-SK" dirty="0"/>
              <a:t>Dodržiavanie pravidiel cieľového jazyka</a:t>
            </a:r>
            <a:endParaRPr lang="sk-SK" noProof="0" dirty="0"/>
          </a:p>
        </p:txBody>
      </p:sp>
    </p:spTree>
    <p:extLst>
      <p:ext uri="{BB962C8B-B14F-4D97-AF65-F5344CB8AC3E}">
        <p14:creationId xmlns:p14="http://schemas.microsoft.com/office/powerpoint/2010/main" val="1222203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F25CF4-481D-220C-0896-D4796D9E57CD}"/>
              </a:ext>
            </a:extLst>
          </p:cNvPr>
          <p:cNvSpPr>
            <a:spLocks noGrp="1"/>
          </p:cNvSpPr>
          <p:nvPr>
            <p:ph type="title"/>
          </p:nvPr>
        </p:nvSpPr>
        <p:spPr/>
        <p:txBody>
          <a:bodyPr/>
          <a:lstStyle/>
          <a:p>
            <a:r>
              <a:rPr lang="sk-SK" dirty="0"/>
              <a:t>Prekladateľské zadanie:</a:t>
            </a:r>
          </a:p>
        </p:txBody>
      </p:sp>
      <p:sp>
        <p:nvSpPr>
          <p:cNvPr id="3" name="Zástupný objekt pre obsah 2">
            <a:extLst>
              <a:ext uri="{FF2B5EF4-FFF2-40B4-BE49-F238E27FC236}">
                <a16:creationId xmlns:a16="http://schemas.microsoft.com/office/drawing/2014/main" id="{60617975-E35B-EC3B-601B-B7604C9CCBD4}"/>
              </a:ext>
            </a:extLst>
          </p:cNvPr>
          <p:cNvSpPr>
            <a:spLocks noGrp="1"/>
          </p:cNvSpPr>
          <p:nvPr>
            <p:ph idx="1"/>
          </p:nvPr>
        </p:nvSpPr>
        <p:spPr/>
        <p:txBody>
          <a:bodyPr/>
          <a:lstStyle/>
          <a:p>
            <a:pPr marL="0" indent="0">
              <a:buNone/>
            </a:pPr>
            <a:r>
              <a:rPr lang="cs-CZ" dirty="0"/>
              <a:t>	Úryvek článku ze španělského deníku El </a:t>
            </a:r>
            <a:r>
              <a:rPr lang="cs-CZ" dirty="0" err="1"/>
              <a:t>País</a:t>
            </a:r>
            <a:r>
              <a:rPr lang="cs-CZ" dirty="0"/>
              <a:t> se zabývá riziky používání nástroje </a:t>
            </a:r>
            <a:r>
              <a:rPr lang="cs-CZ" dirty="0" err="1"/>
              <a:t>ChatGPT</a:t>
            </a:r>
            <a:r>
              <a:rPr lang="cs-CZ" dirty="0"/>
              <a:t> nezletilými uživateli a upozorňuje na nedostatečnou kontrolu jejich přístupu. Text přeložte do češtiny. Předpokládejte, že překlad je určen pro české zpravodajské médium zaměřené na technologie. </a:t>
            </a:r>
            <a:r>
              <a:rPr lang="cs-CZ" u="sng" dirty="0"/>
              <a:t>Dodržujte pravopisná a typografická pravidla českého jazyka.</a:t>
            </a:r>
            <a:endParaRPr lang="sk-SK" dirty="0"/>
          </a:p>
          <a:p>
            <a:endParaRPr lang="sk-SK" dirty="0"/>
          </a:p>
        </p:txBody>
      </p:sp>
    </p:spTree>
    <p:extLst>
      <p:ext uri="{BB962C8B-B14F-4D97-AF65-F5344CB8AC3E}">
        <p14:creationId xmlns:p14="http://schemas.microsoft.com/office/powerpoint/2010/main" val="3638773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lokTextu 5">
            <a:extLst>
              <a:ext uri="{FF2B5EF4-FFF2-40B4-BE49-F238E27FC236}">
                <a16:creationId xmlns:a16="http://schemas.microsoft.com/office/drawing/2014/main" id="{6DC2F82B-B100-6855-CDAF-D91A2C7D0150}"/>
              </a:ext>
            </a:extLst>
          </p:cNvPr>
          <p:cNvSpPr txBox="1"/>
          <p:nvPr/>
        </p:nvSpPr>
        <p:spPr>
          <a:xfrm>
            <a:off x="972797" y="1394398"/>
            <a:ext cx="7053943" cy="5211620"/>
          </a:xfrm>
          <a:prstGeom prst="rect">
            <a:avLst/>
          </a:prstGeom>
          <a:noFill/>
        </p:spPr>
        <p:txBody>
          <a:bodyPr wrap="square">
            <a:spAutoFit/>
          </a:bodyPr>
          <a:lstStyle/>
          <a:p>
            <a:pPr indent="449580" algn="just">
              <a:lnSpc>
                <a:spcPct val="107000"/>
              </a:lnSpc>
              <a:spcAft>
                <a:spcPts val="800"/>
              </a:spcAft>
              <a:buNone/>
            </a:pPr>
            <a:r>
              <a:rPr lang="es-ES" sz="1800" kern="100" dirty="0" err="1">
                <a:effectLst/>
                <a:latin typeface="Arial" panose="020B0604020202020204" pitchFamily="34" charset="0"/>
                <a:ea typeface="Aptos" panose="020B0004020202020204" pitchFamily="34" charset="0"/>
                <a:cs typeface="Arial" panose="020B0604020202020204" pitchFamily="34" charset="0"/>
              </a:rPr>
              <a:t>ChatGPT</a:t>
            </a:r>
            <a:r>
              <a:rPr lang="es-ES" sz="1800" kern="100" dirty="0">
                <a:effectLst/>
                <a:latin typeface="Arial" panose="020B0604020202020204" pitchFamily="34" charset="0"/>
                <a:ea typeface="Aptos" panose="020B0004020202020204" pitchFamily="34" charset="0"/>
                <a:cs typeface="Arial" panose="020B0604020202020204" pitchFamily="34" charset="0"/>
              </a:rPr>
              <a:t> indica que los usuarios deben tener al menos 13 años para registrarse y contar con el consentimiento de los padres si son menores de 18, pero no hay un control efectivo que lo garantice. Según la compañía, el control parental busca reducir la exposición de los menores a material gráfico, desafíos virales, juegos de rol sexuales, románticos o violentos y estándares de belleza extremos.</a:t>
            </a:r>
            <a:endParaRPr lang="sk-SK" sz="1800" kern="100" dirty="0">
              <a:effectLst/>
              <a:latin typeface="Arial" panose="020B0604020202020204" pitchFamily="34" charset="0"/>
              <a:ea typeface="Aptos" panose="020B0004020202020204" pitchFamily="34" charset="0"/>
              <a:cs typeface="Arial" panose="020B0604020202020204" pitchFamily="34" charset="0"/>
            </a:endParaRPr>
          </a:p>
          <a:p>
            <a:pPr indent="449580" algn="just">
              <a:lnSpc>
                <a:spcPct val="107000"/>
              </a:lnSpc>
              <a:spcAft>
                <a:spcPts val="800"/>
              </a:spcAft>
              <a:buNone/>
            </a:pPr>
            <a:r>
              <a:rPr lang="es-ES" sz="1800" kern="100" dirty="0">
                <a:effectLst/>
                <a:latin typeface="Arial" panose="020B0604020202020204" pitchFamily="34" charset="0"/>
                <a:ea typeface="Aptos" panose="020B0004020202020204" pitchFamily="34" charset="0"/>
                <a:cs typeface="Arial" panose="020B0604020202020204" pitchFamily="34" charset="0"/>
              </a:rPr>
              <a:t>Sin embargo, en las pruebas realizadas con cuentas de menores, </a:t>
            </a:r>
            <a:r>
              <a:rPr lang="es-ES" sz="1800" kern="100" dirty="0" err="1">
                <a:effectLst/>
                <a:latin typeface="Arial" panose="020B0604020202020204" pitchFamily="34" charset="0"/>
                <a:ea typeface="Aptos" panose="020B0004020202020204" pitchFamily="34" charset="0"/>
                <a:cs typeface="Arial" panose="020B0604020202020204" pitchFamily="34" charset="0"/>
              </a:rPr>
              <a:t>ChatGPT</a:t>
            </a:r>
            <a:r>
              <a:rPr lang="es-ES" sz="1800" kern="100" dirty="0">
                <a:effectLst/>
                <a:latin typeface="Arial" panose="020B0604020202020204" pitchFamily="34" charset="0"/>
                <a:ea typeface="Aptos" panose="020B0004020202020204" pitchFamily="34" charset="0"/>
                <a:cs typeface="Arial" panose="020B0604020202020204" pitchFamily="34" charset="0"/>
              </a:rPr>
              <a:t> ha indicado de manera muy explícita y detallada instrucciones sobre consumo de drogas, prácticas sexuales de riesgo, conductas peligrosas relacionadas con la alimentación e incluso comportamientos ilegales o de suplantación de identidad. El asistente ha ofrecido ejemplos específicos alarmantes e instrucciones relacionados con estas conductas. EL PAÍS, tras ser asesorado por varios expertos en salud mental, ha decidido no incluirlos en el reportaje para garantizar la seguridad de los menores.</a:t>
            </a:r>
            <a:endParaRPr lang="sk-SK" sz="18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917116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86AD34-2E05-E158-C97F-7C11E177CAEF}"/>
              </a:ext>
            </a:extLst>
          </p:cNvPr>
          <p:cNvSpPr>
            <a:spLocks noGrp="1"/>
          </p:cNvSpPr>
          <p:nvPr>
            <p:ph type="title"/>
          </p:nvPr>
        </p:nvSpPr>
        <p:spPr>
          <a:xfrm>
            <a:off x="3696466" y="696269"/>
            <a:ext cx="2993584" cy="748080"/>
          </a:xfrm>
        </p:spPr>
        <p:txBody>
          <a:bodyPr/>
          <a:lstStyle/>
          <a:p>
            <a:r>
              <a:rPr lang="sk-SK" dirty="0"/>
              <a:t>Náš text:</a:t>
            </a:r>
          </a:p>
        </p:txBody>
      </p:sp>
      <p:sp>
        <p:nvSpPr>
          <p:cNvPr id="3" name="Zástupný objekt pre obsah 2">
            <a:extLst>
              <a:ext uri="{FF2B5EF4-FFF2-40B4-BE49-F238E27FC236}">
                <a16:creationId xmlns:a16="http://schemas.microsoft.com/office/drawing/2014/main" id="{B2AA2F35-2EF7-200B-60A6-2D522BD19810}"/>
              </a:ext>
            </a:extLst>
          </p:cNvPr>
          <p:cNvSpPr>
            <a:spLocks noGrp="1"/>
          </p:cNvSpPr>
          <p:nvPr>
            <p:ph idx="1"/>
          </p:nvPr>
        </p:nvSpPr>
        <p:spPr>
          <a:xfrm>
            <a:off x="720000" y="1548883"/>
            <a:ext cx="7560000" cy="4810354"/>
          </a:xfrm>
        </p:spPr>
        <p:txBody>
          <a:bodyPr>
            <a:normAutofit/>
          </a:bodyPr>
          <a:lstStyle/>
          <a:p>
            <a:r>
              <a:rPr lang="sk-SK" dirty="0"/>
              <a:t>Má len 5 viet.</a:t>
            </a:r>
          </a:p>
          <a:p>
            <a:pPr lvl="1"/>
            <a:r>
              <a:rPr lang="sk-SK" dirty="0">
                <a:solidFill>
                  <a:schemeClr val="tx1"/>
                </a:solidFill>
              </a:rPr>
              <a:t>Opäť riziko zachovania pôvodnej syntaktickej štruktúry textu.</a:t>
            </a:r>
          </a:p>
          <a:p>
            <a:r>
              <a:rPr lang="sk-SK" dirty="0"/>
              <a:t>Dlhé enumerácie a kumulovanie informácií:</a:t>
            </a:r>
          </a:p>
          <a:p>
            <a:pPr lvl="1"/>
            <a:r>
              <a:rPr lang="sk-SK" b="1" dirty="0">
                <a:solidFill>
                  <a:schemeClr val="tx1"/>
                </a:solidFill>
              </a:rPr>
              <a:t>reťazenie javov: </a:t>
            </a:r>
            <a:r>
              <a:rPr lang="sk-SK" i="1" dirty="0">
                <a:solidFill>
                  <a:schemeClr val="tx1"/>
                </a:solidFill>
              </a:rPr>
              <a:t>“</a:t>
            </a:r>
            <a:r>
              <a:rPr lang="sk-SK" i="1" dirty="0" err="1">
                <a:solidFill>
                  <a:schemeClr val="tx1"/>
                </a:solidFill>
              </a:rPr>
              <a:t>consumo</a:t>
            </a:r>
            <a:r>
              <a:rPr lang="sk-SK" i="1" dirty="0">
                <a:solidFill>
                  <a:schemeClr val="tx1"/>
                </a:solidFill>
              </a:rPr>
              <a:t> de </a:t>
            </a:r>
            <a:r>
              <a:rPr lang="sk-SK" i="1" dirty="0" err="1">
                <a:solidFill>
                  <a:schemeClr val="tx1"/>
                </a:solidFill>
              </a:rPr>
              <a:t>drogas</a:t>
            </a:r>
            <a:r>
              <a:rPr lang="sk-SK" i="1" dirty="0">
                <a:solidFill>
                  <a:schemeClr val="tx1"/>
                </a:solidFill>
              </a:rPr>
              <a:t>, </a:t>
            </a:r>
            <a:r>
              <a:rPr lang="sk-SK" i="1" dirty="0" err="1">
                <a:solidFill>
                  <a:schemeClr val="tx1"/>
                </a:solidFill>
              </a:rPr>
              <a:t>prácticas</a:t>
            </a:r>
            <a:r>
              <a:rPr lang="sk-SK" i="1" dirty="0">
                <a:solidFill>
                  <a:schemeClr val="tx1"/>
                </a:solidFill>
              </a:rPr>
              <a:t> </a:t>
            </a:r>
            <a:r>
              <a:rPr lang="sk-SK" i="1" dirty="0" err="1">
                <a:solidFill>
                  <a:schemeClr val="tx1"/>
                </a:solidFill>
              </a:rPr>
              <a:t>sexuales</a:t>
            </a:r>
            <a:r>
              <a:rPr lang="sk-SK" i="1" dirty="0">
                <a:solidFill>
                  <a:schemeClr val="tx1"/>
                </a:solidFill>
              </a:rPr>
              <a:t> de </a:t>
            </a:r>
            <a:r>
              <a:rPr lang="sk-SK" i="1" dirty="0" err="1">
                <a:solidFill>
                  <a:schemeClr val="tx1"/>
                </a:solidFill>
              </a:rPr>
              <a:t>riesgo</a:t>
            </a:r>
            <a:r>
              <a:rPr lang="sk-SK" i="1" dirty="0">
                <a:solidFill>
                  <a:schemeClr val="tx1"/>
                </a:solidFill>
              </a:rPr>
              <a:t>, </a:t>
            </a:r>
            <a:r>
              <a:rPr lang="sk-SK" i="1" dirty="0" err="1">
                <a:solidFill>
                  <a:schemeClr val="tx1"/>
                </a:solidFill>
              </a:rPr>
              <a:t>conductas</a:t>
            </a:r>
            <a:r>
              <a:rPr lang="sk-SK" i="1" dirty="0">
                <a:solidFill>
                  <a:schemeClr val="tx1"/>
                </a:solidFill>
              </a:rPr>
              <a:t> </a:t>
            </a:r>
            <a:r>
              <a:rPr lang="sk-SK" i="1" dirty="0" err="1">
                <a:solidFill>
                  <a:schemeClr val="tx1"/>
                </a:solidFill>
              </a:rPr>
              <a:t>peligrosas</a:t>
            </a:r>
            <a:r>
              <a:rPr lang="sk-SK" i="1" dirty="0">
                <a:solidFill>
                  <a:schemeClr val="tx1"/>
                </a:solidFill>
              </a:rPr>
              <a:t>…”</a:t>
            </a:r>
            <a:br>
              <a:rPr lang="sk-SK" dirty="0">
                <a:solidFill>
                  <a:schemeClr val="tx1"/>
                </a:solidFill>
              </a:rPr>
            </a:br>
            <a:r>
              <a:rPr lang="sk-SK" dirty="0">
                <a:solidFill>
                  <a:schemeClr val="tx1"/>
                </a:solidFill>
              </a:rPr>
              <a:t>→ v slovenčine/češtine hrozí </a:t>
            </a:r>
            <a:r>
              <a:rPr lang="sk-SK" b="1" dirty="0">
                <a:solidFill>
                  <a:schemeClr val="tx1"/>
                </a:solidFill>
              </a:rPr>
              <a:t>preťaženie vety</a:t>
            </a:r>
            <a:r>
              <a:rPr lang="sk-SK" dirty="0">
                <a:solidFill>
                  <a:schemeClr val="tx1"/>
                </a:solidFill>
              </a:rPr>
              <a:t> alebo </a:t>
            </a:r>
            <a:r>
              <a:rPr lang="sk-SK" b="1" dirty="0">
                <a:solidFill>
                  <a:schemeClr val="tx1"/>
                </a:solidFill>
              </a:rPr>
              <a:t>strata prehľadnosti</a:t>
            </a:r>
          </a:p>
          <a:p>
            <a:r>
              <a:rPr lang="sk-SK" dirty="0"/>
              <a:t>Nepriame vyjadrovanie zdrojov a zodpovednosti:</a:t>
            </a:r>
          </a:p>
          <a:p>
            <a:pPr lvl="1"/>
            <a:r>
              <a:rPr lang="sk-SK" i="1" dirty="0">
                <a:solidFill>
                  <a:schemeClr val="tx1"/>
                </a:solidFill>
              </a:rPr>
              <a:t>“</a:t>
            </a:r>
            <a:r>
              <a:rPr lang="sk-SK" i="1" dirty="0" err="1">
                <a:solidFill>
                  <a:schemeClr val="tx1"/>
                </a:solidFill>
              </a:rPr>
              <a:t>según</a:t>
            </a:r>
            <a:r>
              <a:rPr lang="sk-SK" i="1" dirty="0">
                <a:solidFill>
                  <a:schemeClr val="tx1"/>
                </a:solidFill>
              </a:rPr>
              <a:t> la </a:t>
            </a:r>
            <a:r>
              <a:rPr lang="sk-SK" i="1" dirty="0" err="1">
                <a:solidFill>
                  <a:schemeClr val="tx1"/>
                </a:solidFill>
              </a:rPr>
              <a:t>compañía</a:t>
            </a:r>
            <a:r>
              <a:rPr lang="sk-SK" i="1" dirty="0">
                <a:solidFill>
                  <a:schemeClr val="tx1"/>
                </a:solidFill>
              </a:rPr>
              <a:t>”, “tras ser </a:t>
            </a:r>
            <a:r>
              <a:rPr lang="sk-SK" i="1" dirty="0" err="1">
                <a:solidFill>
                  <a:schemeClr val="tx1"/>
                </a:solidFill>
              </a:rPr>
              <a:t>asesorado</a:t>
            </a:r>
            <a:r>
              <a:rPr lang="sk-SK" i="1" dirty="0">
                <a:solidFill>
                  <a:schemeClr val="tx1"/>
                </a:solidFill>
              </a:rPr>
              <a:t> </a:t>
            </a:r>
            <a:r>
              <a:rPr lang="sk-SK" i="1" dirty="0" err="1">
                <a:solidFill>
                  <a:schemeClr val="tx1"/>
                </a:solidFill>
              </a:rPr>
              <a:t>por</a:t>
            </a:r>
            <a:r>
              <a:rPr lang="sk-SK" i="1" dirty="0">
                <a:solidFill>
                  <a:schemeClr val="tx1"/>
                </a:solidFill>
              </a:rPr>
              <a:t> </a:t>
            </a:r>
            <a:r>
              <a:rPr lang="sk-SK" i="1" dirty="0" err="1">
                <a:solidFill>
                  <a:schemeClr val="tx1"/>
                </a:solidFill>
              </a:rPr>
              <a:t>varios</a:t>
            </a:r>
            <a:r>
              <a:rPr lang="sk-SK" i="1" dirty="0">
                <a:solidFill>
                  <a:schemeClr val="tx1"/>
                </a:solidFill>
              </a:rPr>
              <a:t> </a:t>
            </a:r>
            <a:r>
              <a:rPr lang="sk-SK" i="1" dirty="0" err="1">
                <a:solidFill>
                  <a:schemeClr val="tx1"/>
                </a:solidFill>
              </a:rPr>
              <a:t>expertos</a:t>
            </a:r>
            <a:r>
              <a:rPr lang="sk-SK" i="1" dirty="0">
                <a:solidFill>
                  <a:schemeClr val="tx1"/>
                </a:solidFill>
              </a:rPr>
              <a:t>”</a:t>
            </a:r>
            <a:br>
              <a:rPr lang="sk-SK" dirty="0">
                <a:solidFill>
                  <a:schemeClr val="tx1"/>
                </a:solidFill>
              </a:rPr>
            </a:br>
            <a:r>
              <a:rPr lang="sk-SK" dirty="0">
                <a:solidFill>
                  <a:schemeClr val="tx1"/>
                </a:solidFill>
              </a:rPr>
              <a:t>→ dôležité správne preniesť, kto čo tvrdí a kto za čo nesie zodpovednosť</a:t>
            </a:r>
          </a:p>
          <a:p>
            <a:r>
              <a:rPr lang="sk-SK" dirty="0"/>
              <a:t>Kombinácia neutrálneho tónu a kritiky:</a:t>
            </a:r>
          </a:p>
          <a:p>
            <a:pPr lvl="1"/>
            <a:r>
              <a:rPr lang="sk-SK" dirty="0">
                <a:solidFill>
                  <a:schemeClr val="tx1"/>
                </a:solidFill>
              </a:rPr>
              <a:t>text pôsobí fakticky, ale implicitne obviňuje spoločnosť</a:t>
            </a:r>
          </a:p>
          <a:p>
            <a:pPr lvl="1"/>
            <a:r>
              <a:rPr lang="sk-SK" i="1" dirty="0">
                <a:solidFill>
                  <a:schemeClr val="tx1"/>
                </a:solidFill>
              </a:rPr>
              <a:t>“no </a:t>
            </a:r>
            <a:r>
              <a:rPr lang="sk-SK" i="1" dirty="0" err="1">
                <a:solidFill>
                  <a:schemeClr val="tx1"/>
                </a:solidFill>
              </a:rPr>
              <a:t>hay</a:t>
            </a:r>
            <a:r>
              <a:rPr lang="sk-SK" i="1" dirty="0">
                <a:solidFill>
                  <a:schemeClr val="tx1"/>
                </a:solidFill>
              </a:rPr>
              <a:t> </a:t>
            </a:r>
            <a:r>
              <a:rPr lang="sk-SK" i="1" dirty="0" err="1">
                <a:solidFill>
                  <a:schemeClr val="tx1"/>
                </a:solidFill>
              </a:rPr>
              <a:t>un</a:t>
            </a:r>
            <a:r>
              <a:rPr lang="sk-SK" i="1" dirty="0">
                <a:solidFill>
                  <a:schemeClr val="tx1"/>
                </a:solidFill>
              </a:rPr>
              <a:t> </a:t>
            </a:r>
            <a:r>
              <a:rPr lang="sk-SK" i="1" dirty="0" err="1">
                <a:solidFill>
                  <a:schemeClr val="tx1"/>
                </a:solidFill>
              </a:rPr>
              <a:t>control</a:t>
            </a:r>
            <a:r>
              <a:rPr lang="sk-SK" i="1" dirty="0">
                <a:solidFill>
                  <a:schemeClr val="tx1"/>
                </a:solidFill>
              </a:rPr>
              <a:t> </a:t>
            </a:r>
            <a:r>
              <a:rPr lang="sk-SK" i="1" dirty="0" err="1">
                <a:solidFill>
                  <a:schemeClr val="tx1"/>
                </a:solidFill>
              </a:rPr>
              <a:t>efectivo</a:t>
            </a:r>
            <a:r>
              <a:rPr lang="sk-SK" i="1" dirty="0">
                <a:solidFill>
                  <a:schemeClr val="tx1"/>
                </a:solidFill>
              </a:rPr>
              <a:t> </a:t>
            </a:r>
            <a:r>
              <a:rPr lang="sk-SK" i="1" dirty="0" err="1">
                <a:solidFill>
                  <a:schemeClr val="tx1"/>
                </a:solidFill>
              </a:rPr>
              <a:t>que</a:t>
            </a:r>
            <a:r>
              <a:rPr lang="sk-SK" i="1" dirty="0">
                <a:solidFill>
                  <a:schemeClr val="tx1"/>
                </a:solidFill>
              </a:rPr>
              <a:t> </a:t>
            </a:r>
            <a:r>
              <a:rPr lang="sk-SK" i="1" dirty="0" err="1">
                <a:solidFill>
                  <a:schemeClr val="tx1"/>
                </a:solidFill>
              </a:rPr>
              <a:t>lo</a:t>
            </a:r>
            <a:r>
              <a:rPr lang="sk-SK" i="1" dirty="0">
                <a:solidFill>
                  <a:schemeClr val="tx1"/>
                </a:solidFill>
              </a:rPr>
              <a:t> </a:t>
            </a:r>
            <a:r>
              <a:rPr lang="sk-SK" i="1" dirty="0" err="1">
                <a:solidFill>
                  <a:schemeClr val="tx1"/>
                </a:solidFill>
              </a:rPr>
              <a:t>garantice</a:t>
            </a:r>
            <a:r>
              <a:rPr lang="sk-SK" i="1" dirty="0">
                <a:solidFill>
                  <a:schemeClr val="tx1"/>
                </a:solidFill>
              </a:rPr>
              <a:t>”</a:t>
            </a:r>
            <a:br>
              <a:rPr lang="sk-SK" dirty="0">
                <a:solidFill>
                  <a:schemeClr val="tx1"/>
                </a:solidFill>
              </a:rPr>
            </a:br>
            <a:r>
              <a:rPr lang="sk-SK" dirty="0">
                <a:solidFill>
                  <a:schemeClr val="tx1"/>
                </a:solidFill>
              </a:rPr>
              <a:t>→ </a:t>
            </a:r>
            <a:r>
              <a:rPr lang="sk-SK" b="1" dirty="0">
                <a:solidFill>
                  <a:schemeClr val="tx1"/>
                </a:solidFill>
              </a:rPr>
              <a:t>riziko posunu významu </a:t>
            </a:r>
            <a:r>
              <a:rPr lang="sk-SK" dirty="0">
                <a:solidFill>
                  <a:schemeClr val="tx1"/>
                </a:solidFill>
              </a:rPr>
              <a:t>k príliš ostrej alebo naopak miernej interpretácii</a:t>
            </a:r>
          </a:p>
        </p:txBody>
      </p:sp>
    </p:spTree>
    <p:extLst>
      <p:ext uri="{BB962C8B-B14F-4D97-AF65-F5344CB8AC3E}">
        <p14:creationId xmlns:p14="http://schemas.microsoft.com/office/powerpoint/2010/main" val="1036515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D2AB8F-14CC-A2F9-C230-DE8B71D40B87}"/>
              </a:ext>
            </a:extLst>
          </p:cNvPr>
          <p:cNvSpPr>
            <a:spLocks noGrp="1"/>
          </p:cNvSpPr>
          <p:nvPr>
            <p:ph type="title"/>
          </p:nvPr>
        </p:nvSpPr>
        <p:spPr/>
        <p:txBody>
          <a:bodyPr/>
          <a:lstStyle/>
          <a:p>
            <a:r>
              <a:rPr lang="sk-SK" dirty="0"/>
              <a:t>Najčastejšie chyby v súťažných prekladoch:</a:t>
            </a:r>
          </a:p>
        </p:txBody>
      </p:sp>
      <p:sp>
        <p:nvSpPr>
          <p:cNvPr id="3" name="Zástupný objekt pre obsah 2">
            <a:extLst>
              <a:ext uri="{FF2B5EF4-FFF2-40B4-BE49-F238E27FC236}">
                <a16:creationId xmlns:a16="http://schemas.microsoft.com/office/drawing/2014/main" id="{F6558023-062C-81A1-4331-35407F0B3F05}"/>
              </a:ext>
            </a:extLst>
          </p:cNvPr>
          <p:cNvSpPr>
            <a:spLocks noGrp="1"/>
          </p:cNvSpPr>
          <p:nvPr>
            <p:ph idx="1"/>
          </p:nvPr>
        </p:nvSpPr>
        <p:spPr>
          <a:xfrm>
            <a:off x="720000" y="2201779"/>
            <a:ext cx="7560000" cy="4511842"/>
          </a:xfrm>
        </p:spPr>
        <p:txBody>
          <a:bodyPr>
            <a:normAutofit/>
          </a:bodyPr>
          <a:lstStyle/>
          <a:p>
            <a:r>
              <a:rPr lang="sk-SK" b="1" dirty="0"/>
              <a:t>Názov novín:</a:t>
            </a:r>
          </a:p>
          <a:p>
            <a:pPr lvl="1"/>
            <a:r>
              <a:rPr lang="sk-SK" i="1" dirty="0">
                <a:solidFill>
                  <a:schemeClr val="tx1"/>
                </a:solidFill>
              </a:rPr>
              <a:t>„</a:t>
            </a:r>
            <a:r>
              <a:rPr lang="sk-SK" i="1" dirty="0" err="1">
                <a:solidFill>
                  <a:schemeClr val="tx1"/>
                </a:solidFill>
              </a:rPr>
              <a:t>Země</a:t>
            </a:r>
            <a:r>
              <a:rPr lang="sk-SK" i="1" dirty="0">
                <a:solidFill>
                  <a:schemeClr val="tx1"/>
                </a:solidFill>
              </a:rPr>
              <a:t>“ </a:t>
            </a:r>
            <a:r>
              <a:rPr lang="sk-SK" dirty="0">
                <a:solidFill>
                  <a:schemeClr val="tx1"/>
                </a:solidFill>
              </a:rPr>
              <a:t>x </a:t>
            </a:r>
            <a:r>
              <a:rPr lang="sk-SK" i="1" dirty="0">
                <a:solidFill>
                  <a:schemeClr val="tx1"/>
                </a:solidFill>
              </a:rPr>
              <a:t>„EL PAÍS - ZEMĚ“ </a:t>
            </a:r>
            <a:r>
              <a:rPr lang="sk-SK" dirty="0">
                <a:solidFill>
                  <a:schemeClr val="tx1"/>
                </a:solidFill>
              </a:rPr>
              <a:t>x „</a:t>
            </a:r>
            <a:r>
              <a:rPr lang="sk-SK" dirty="0" err="1">
                <a:solidFill>
                  <a:schemeClr val="tx1"/>
                </a:solidFill>
              </a:rPr>
              <a:t>Deník</a:t>
            </a:r>
            <a:r>
              <a:rPr lang="sk-SK" dirty="0">
                <a:solidFill>
                  <a:schemeClr val="tx1"/>
                </a:solidFill>
              </a:rPr>
              <a:t> EL PAÍS“</a:t>
            </a:r>
          </a:p>
          <a:p>
            <a:pPr lvl="1"/>
            <a:r>
              <a:rPr lang="sk-SK" b="1" dirty="0">
                <a:solidFill>
                  <a:schemeClr val="tx1"/>
                </a:solidFill>
              </a:rPr>
              <a:t>Správne: </a:t>
            </a:r>
            <a:r>
              <a:rPr lang="sk-SK" i="1" dirty="0">
                <a:solidFill>
                  <a:schemeClr val="tx1"/>
                </a:solidFill>
              </a:rPr>
              <a:t>(</a:t>
            </a:r>
            <a:r>
              <a:rPr lang="sk-SK" i="1" dirty="0" err="1">
                <a:solidFill>
                  <a:schemeClr val="tx1"/>
                </a:solidFill>
              </a:rPr>
              <a:t>španělský</a:t>
            </a:r>
            <a:r>
              <a:rPr lang="sk-SK" i="1" dirty="0">
                <a:solidFill>
                  <a:schemeClr val="tx1"/>
                </a:solidFill>
              </a:rPr>
              <a:t>) </a:t>
            </a:r>
            <a:r>
              <a:rPr lang="sk-SK" i="1" dirty="0" err="1">
                <a:solidFill>
                  <a:schemeClr val="tx1"/>
                </a:solidFill>
              </a:rPr>
              <a:t>deník</a:t>
            </a:r>
            <a:r>
              <a:rPr lang="sk-SK" i="1" dirty="0">
                <a:solidFill>
                  <a:schemeClr val="tx1"/>
                </a:solidFill>
              </a:rPr>
              <a:t> El </a:t>
            </a:r>
            <a:r>
              <a:rPr lang="sk-SK" i="1" dirty="0" err="1">
                <a:solidFill>
                  <a:schemeClr val="tx1"/>
                </a:solidFill>
              </a:rPr>
              <a:t>País</a:t>
            </a:r>
            <a:r>
              <a:rPr lang="sk-SK" i="1" dirty="0">
                <a:solidFill>
                  <a:schemeClr val="tx1"/>
                </a:solidFill>
              </a:rPr>
              <a:t> / EL PAÍS</a:t>
            </a:r>
          </a:p>
          <a:p>
            <a:r>
              <a:rPr lang="sk-SK" b="1" dirty="0"/>
              <a:t>„</a:t>
            </a:r>
            <a:r>
              <a:rPr lang="sk-SK" b="1" dirty="0" err="1"/>
              <a:t>ChatGPT</a:t>
            </a:r>
            <a:r>
              <a:rPr lang="sk-SK" b="1" dirty="0"/>
              <a:t>“ x „Chat GPT“</a:t>
            </a:r>
          </a:p>
          <a:p>
            <a:pPr lvl="1"/>
            <a:r>
              <a:rPr lang="sk-SK" b="1" dirty="0">
                <a:solidFill>
                  <a:schemeClr val="tx1"/>
                </a:solidFill>
              </a:rPr>
              <a:t>Správne: </a:t>
            </a:r>
            <a:r>
              <a:rPr lang="sk-SK" dirty="0" err="1">
                <a:solidFill>
                  <a:schemeClr val="tx1"/>
                </a:solidFill>
              </a:rPr>
              <a:t>ChatGPT</a:t>
            </a:r>
            <a:endParaRPr lang="sk-SK" dirty="0">
              <a:solidFill>
                <a:schemeClr val="tx1"/>
              </a:solidFill>
            </a:endParaRPr>
          </a:p>
          <a:p>
            <a:r>
              <a:rPr lang="sk-SK" b="1" dirty="0"/>
              <a:t>El </a:t>
            </a:r>
            <a:r>
              <a:rPr lang="sk-SK" b="1" dirty="0" err="1"/>
              <a:t>asistente</a:t>
            </a:r>
            <a:r>
              <a:rPr lang="sk-SK" b="1" dirty="0"/>
              <a:t>:</a:t>
            </a:r>
          </a:p>
          <a:p>
            <a:pPr marL="266700" lvl="1" indent="0">
              <a:buNone/>
            </a:pPr>
            <a:r>
              <a:rPr lang="sk-SK" i="1" dirty="0">
                <a:solidFill>
                  <a:schemeClr val="tx1"/>
                </a:solidFill>
              </a:rPr>
              <a:t>„</a:t>
            </a:r>
            <a:r>
              <a:rPr lang="sk-SK" i="1" dirty="0" err="1">
                <a:solidFill>
                  <a:schemeClr val="tx1"/>
                </a:solidFill>
              </a:rPr>
              <a:t>zúčastněný</a:t>
            </a:r>
            <a:r>
              <a:rPr lang="sk-SK" i="1" dirty="0">
                <a:solidFill>
                  <a:schemeClr val="tx1"/>
                </a:solidFill>
              </a:rPr>
              <a:t>“ </a:t>
            </a:r>
            <a:r>
              <a:rPr lang="sk-SK" dirty="0">
                <a:solidFill>
                  <a:schemeClr val="tx1"/>
                </a:solidFill>
              </a:rPr>
              <a:t>x </a:t>
            </a:r>
            <a:r>
              <a:rPr lang="sk-SK" i="1" dirty="0">
                <a:solidFill>
                  <a:schemeClr val="tx1"/>
                </a:solidFill>
              </a:rPr>
              <a:t>„účastník“ </a:t>
            </a:r>
            <a:r>
              <a:rPr lang="sk-SK" dirty="0">
                <a:solidFill>
                  <a:schemeClr val="tx1"/>
                </a:solidFill>
              </a:rPr>
              <a:t>x </a:t>
            </a:r>
            <a:r>
              <a:rPr lang="sk-SK" i="1" dirty="0">
                <a:solidFill>
                  <a:schemeClr val="tx1"/>
                </a:solidFill>
              </a:rPr>
              <a:t>„asistent“ </a:t>
            </a:r>
            <a:r>
              <a:rPr lang="sk-SK" dirty="0">
                <a:solidFill>
                  <a:schemeClr val="tx1"/>
                </a:solidFill>
              </a:rPr>
              <a:t>x </a:t>
            </a:r>
            <a:r>
              <a:rPr lang="sk-SK" i="1" dirty="0">
                <a:solidFill>
                  <a:schemeClr val="tx1"/>
                </a:solidFill>
              </a:rPr>
              <a:t>„</a:t>
            </a:r>
            <a:r>
              <a:rPr lang="sk-SK" i="1" dirty="0" err="1">
                <a:solidFill>
                  <a:schemeClr val="tx1"/>
                </a:solidFill>
              </a:rPr>
              <a:t>chatbot</a:t>
            </a:r>
            <a:r>
              <a:rPr lang="sk-SK" i="1" dirty="0">
                <a:solidFill>
                  <a:schemeClr val="tx1"/>
                </a:solidFill>
              </a:rPr>
              <a:t>“</a:t>
            </a:r>
          </a:p>
          <a:p>
            <a:pPr lvl="1"/>
            <a:r>
              <a:rPr lang="sk-SK" b="1" dirty="0">
                <a:solidFill>
                  <a:schemeClr val="tx1"/>
                </a:solidFill>
              </a:rPr>
              <a:t>Správne: </a:t>
            </a:r>
            <a:r>
              <a:rPr lang="sk-SK" i="1" dirty="0" err="1">
                <a:solidFill>
                  <a:schemeClr val="tx1"/>
                </a:solidFill>
              </a:rPr>
              <a:t>chatbot</a:t>
            </a:r>
            <a:endParaRPr lang="sk-SK" i="1" dirty="0">
              <a:solidFill>
                <a:schemeClr val="tx1"/>
              </a:solidFill>
            </a:endParaRPr>
          </a:p>
          <a:p>
            <a:r>
              <a:rPr lang="sk-SK" b="1" dirty="0" err="1"/>
              <a:t>Viral</a:t>
            </a:r>
            <a:r>
              <a:rPr lang="sk-SK" b="1" dirty="0"/>
              <a:t>: </a:t>
            </a:r>
            <a:r>
              <a:rPr lang="sk-SK" dirty="0" err="1">
                <a:solidFill>
                  <a:schemeClr val="tx1"/>
                </a:solidFill>
              </a:rPr>
              <a:t>virové</a:t>
            </a:r>
            <a:r>
              <a:rPr lang="sk-SK" dirty="0">
                <a:solidFill>
                  <a:schemeClr val="tx1"/>
                </a:solidFill>
              </a:rPr>
              <a:t> x </a:t>
            </a:r>
            <a:r>
              <a:rPr lang="sk-SK" dirty="0" err="1">
                <a:solidFill>
                  <a:schemeClr val="tx1"/>
                </a:solidFill>
              </a:rPr>
              <a:t>virální</a:t>
            </a:r>
            <a:endParaRPr lang="sk-SK" dirty="0">
              <a:solidFill>
                <a:schemeClr val="tx1"/>
              </a:solidFill>
            </a:endParaRPr>
          </a:p>
          <a:p>
            <a:pPr lvl="1"/>
            <a:r>
              <a:rPr lang="sk-SK" b="1" dirty="0">
                <a:solidFill>
                  <a:schemeClr val="tx1"/>
                </a:solidFill>
              </a:rPr>
              <a:t>Správne: </a:t>
            </a:r>
            <a:r>
              <a:rPr lang="sk-SK" i="1" dirty="0" err="1">
                <a:solidFill>
                  <a:schemeClr val="tx1"/>
                </a:solidFill>
              </a:rPr>
              <a:t>virální</a:t>
            </a:r>
            <a:r>
              <a:rPr lang="sk-SK" i="1" dirty="0">
                <a:solidFill>
                  <a:schemeClr val="tx1"/>
                </a:solidFill>
              </a:rPr>
              <a:t> výzvy</a:t>
            </a:r>
          </a:p>
          <a:p>
            <a:r>
              <a:rPr lang="sk-SK" b="1" dirty="0" err="1"/>
              <a:t>Exposición</a:t>
            </a:r>
            <a:r>
              <a:rPr lang="sk-SK" b="1" dirty="0"/>
              <a:t>:</a:t>
            </a:r>
          </a:p>
          <a:p>
            <a:pPr marL="0" indent="0">
              <a:buNone/>
            </a:pPr>
            <a:r>
              <a:rPr lang="sk-SK" i="1" dirty="0">
                <a:solidFill>
                  <a:schemeClr val="tx1"/>
                </a:solidFill>
              </a:rPr>
              <a:t>    „</a:t>
            </a:r>
            <a:r>
              <a:rPr lang="sk-SK" i="1" dirty="0" err="1">
                <a:solidFill>
                  <a:schemeClr val="tx1"/>
                </a:solidFill>
              </a:rPr>
              <a:t>expozice</a:t>
            </a:r>
            <a:r>
              <a:rPr lang="sk-SK" i="1" dirty="0">
                <a:solidFill>
                  <a:schemeClr val="tx1"/>
                </a:solidFill>
              </a:rPr>
              <a:t>“ </a:t>
            </a:r>
            <a:r>
              <a:rPr lang="sk-SK" dirty="0">
                <a:solidFill>
                  <a:schemeClr val="tx1"/>
                </a:solidFill>
              </a:rPr>
              <a:t>x</a:t>
            </a:r>
            <a:r>
              <a:rPr lang="sk-SK" i="1" dirty="0">
                <a:solidFill>
                  <a:schemeClr val="tx1"/>
                </a:solidFill>
              </a:rPr>
              <a:t> „vystavení“ </a:t>
            </a:r>
            <a:r>
              <a:rPr lang="sk-SK" dirty="0">
                <a:solidFill>
                  <a:schemeClr val="tx1"/>
                </a:solidFill>
              </a:rPr>
              <a:t>x</a:t>
            </a:r>
            <a:r>
              <a:rPr lang="sk-SK" i="1" dirty="0">
                <a:solidFill>
                  <a:schemeClr val="tx1"/>
                </a:solidFill>
              </a:rPr>
              <a:t> „</a:t>
            </a:r>
            <a:r>
              <a:rPr lang="sk-SK" i="1" dirty="0" err="1">
                <a:solidFill>
                  <a:schemeClr val="tx1"/>
                </a:solidFill>
              </a:rPr>
              <a:t>vystavování</a:t>
            </a:r>
            <a:r>
              <a:rPr lang="sk-SK" i="1" dirty="0">
                <a:solidFill>
                  <a:schemeClr val="tx1"/>
                </a:solidFill>
              </a:rPr>
              <a:t>“</a:t>
            </a:r>
          </a:p>
          <a:p>
            <a:pPr lvl="1"/>
            <a:r>
              <a:rPr lang="sk-SK" b="1" dirty="0">
                <a:solidFill>
                  <a:schemeClr val="tx1"/>
                </a:solidFill>
              </a:rPr>
              <a:t>Správne: </a:t>
            </a:r>
            <a:r>
              <a:rPr lang="sk-SK" i="1" dirty="0">
                <a:solidFill>
                  <a:schemeClr val="tx1"/>
                </a:solidFill>
              </a:rPr>
              <a:t>vystavení / </a:t>
            </a:r>
            <a:r>
              <a:rPr lang="sk-SK" i="1" dirty="0" err="1">
                <a:solidFill>
                  <a:schemeClr val="tx1"/>
                </a:solidFill>
              </a:rPr>
              <a:t>vystavování</a:t>
            </a:r>
            <a:endParaRPr lang="sk-SK" i="1" dirty="0">
              <a:solidFill>
                <a:schemeClr val="tx1"/>
              </a:solidFill>
            </a:endParaRPr>
          </a:p>
        </p:txBody>
      </p:sp>
    </p:spTree>
    <p:extLst>
      <p:ext uri="{BB962C8B-B14F-4D97-AF65-F5344CB8AC3E}">
        <p14:creationId xmlns:p14="http://schemas.microsoft.com/office/powerpoint/2010/main" val="1682808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34AF6F-29FE-A4CF-C754-03EE480EDF56}"/>
              </a:ext>
            </a:extLst>
          </p:cNvPr>
          <p:cNvSpPr>
            <a:spLocks noGrp="1"/>
          </p:cNvSpPr>
          <p:nvPr>
            <p:ph type="title"/>
          </p:nvPr>
        </p:nvSpPr>
        <p:spPr/>
        <p:txBody>
          <a:bodyPr/>
          <a:lstStyle/>
          <a:p>
            <a:r>
              <a:rPr lang="sk-SK" dirty="0"/>
              <a:t>Najčastejšie chyby v súťažných prekladoch:</a:t>
            </a:r>
          </a:p>
        </p:txBody>
      </p:sp>
      <p:sp>
        <p:nvSpPr>
          <p:cNvPr id="3" name="Zástupný objekt pre obsah 2">
            <a:extLst>
              <a:ext uri="{FF2B5EF4-FFF2-40B4-BE49-F238E27FC236}">
                <a16:creationId xmlns:a16="http://schemas.microsoft.com/office/drawing/2014/main" id="{43A0B1B5-488B-82B7-65EF-7E53F0D599F2}"/>
              </a:ext>
            </a:extLst>
          </p:cNvPr>
          <p:cNvSpPr>
            <a:spLocks noGrp="1"/>
          </p:cNvSpPr>
          <p:nvPr>
            <p:ph idx="1"/>
          </p:nvPr>
        </p:nvSpPr>
        <p:spPr/>
        <p:txBody>
          <a:bodyPr/>
          <a:lstStyle/>
          <a:p>
            <a:r>
              <a:rPr lang="sk-SK" b="1" dirty="0" err="1"/>
              <a:t>Suplantación</a:t>
            </a:r>
            <a:r>
              <a:rPr lang="sk-SK" b="1" dirty="0"/>
              <a:t> de </a:t>
            </a:r>
            <a:r>
              <a:rPr lang="sk-SK" b="1" dirty="0" err="1"/>
              <a:t>identidad</a:t>
            </a:r>
            <a:r>
              <a:rPr lang="sk-SK" b="1" dirty="0"/>
              <a:t>:</a:t>
            </a:r>
          </a:p>
          <a:p>
            <a:pPr marL="266700" lvl="1" indent="0">
              <a:buNone/>
            </a:pPr>
            <a:r>
              <a:rPr lang="sk-SK" i="1" dirty="0">
                <a:solidFill>
                  <a:schemeClr val="tx1"/>
                </a:solidFill>
              </a:rPr>
              <a:t>„</a:t>
            </a:r>
            <a:r>
              <a:rPr lang="sk-SK" i="1" dirty="0" err="1">
                <a:solidFill>
                  <a:schemeClr val="tx1"/>
                </a:solidFill>
              </a:rPr>
              <a:t>nahrazení</a:t>
            </a:r>
            <a:r>
              <a:rPr lang="sk-SK" i="1" dirty="0">
                <a:solidFill>
                  <a:schemeClr val="tx1"/>
                </a:solidFill>
              </a:rPr>
              <a:t> identity“ </a:t>
            </a:r>
            <a:r>
              <a:rPr lang="sk-SK" dirty="0">
                <a:solidFill>
                  <a:schemeClr val="tx1"/>
                </a:solidFill>
              </a:rPr>
              <a:t>x </a:t>
            </a:r>
            <a:r>
              <a:rPr lang="sk-SK" i="1" dirty="0">
                <a:solidFill>
                  <a:schemeClr val="tx1"/>
                </a:solidFill>
              </a:rPr>
              <a:t>„</a:t>
            </a:r>
            <a:r>
              <a:rPr lang="sk-SK" i="1" dirty="0" err="1">
                <a:solidFill>
                  <a:schemeClr val="tx1"/>
                </a:solidFill>
              </a:rPr>
              <a:t>suplementace</a:t>
            </a:r>
            <a:r>
              <a:rPr lang="sk-SK" i="1" dirty="0">
                <a:solidFill>
                  <a:schemeClr val="tx1"/>
                </a:solidFill>
              </a:rPr>
              <a:t> identity“ </a:t>
            </a:r>
            <a:r>
              <a:rPr lang="sk-SK" dirty="0">
                <a:solidFill>
                  <a:schemeClr val="tx1"/>
                </a:solidFill>
              </a:rPr>
              <a:t>x </a:t>
            </a:r>
            <a:r>
              <a:rPr lang="sk-SK" i="1" dirty="0">
                <a:solidFill>
                  <a:schemeClr val="tx1"/>
                </a:solidFill>
              </a:rPr>
              <a:t>„krádež identity“ </a:t>
            </a:r>
            <a:r>
              <a:rPr lang="sk-SK" dirty="0">
                <a:solidFill>
                  <a:schemeClr val="tx1"/>
                </a:solidFill>
              </a:rPr>
              <a:t>x </a:t>
            </a:r>
            <a:r>
              <a:rPr lang="sk-SK" i="1" dirty="0">
                <a:solidFill>
                  <a:schemeClr val="tx1"/>
                </a:solidFill>
              </a:rPr>
              <a:t>„zneužití identity“</a:t>
            </a:r>
          </a:p>
          <a:p>
            <a:pPr lvl="1"/>
            <a:r>
              <a:rPr lang="sk-SK" b="1" dirty="0">
                <a:solidFill>
                  <a:schemeClr val="tx1"/>
                </a:solidFill>
              </a:rPr>
              <a:t>Správne: </a:t>
            </a:r>
            <a:r>
              <a:rPr lang="sk-SK" i="1" dirty="0">
                <a:solidFill>
                  <a:schemeClr val="tx1"/>
                </a:solidFill>
              </a:rPr>
              <a:t>krádež / zneužití identity</a:t>
            </a:r>
          </a:p>
          <a:p>
            <a:r>
              <a:rPr lang="sk-SK" b="1" dirty="0"/>
              <a:t>Príliš expresívne formulácie:</a:t>
            </a:r>
          </a:p>
          <a:p>
            <a:pPr lvl="1"/>
            <a:r>
              <a:rPr lang="sk-SK" i="1" dirty="0" err="1">
                <a:solidFill>
                  <a:schemeClr val="tx1"/>
                </a:solidFill>
              </a:rPr>
              <a:t>ChatGPT</a:t>
            </a:r>
            <a:r>
              <a:rPr lang="sk-SK" i="1" dirty="0">
                <a:solidFill>
                  <a:schemeClr val="tx1"/>
                </a:solidFill>
              </a:rPr>
              <a:t> bez váhaní </a:t>
            </a:r>
            <a:r>
              <a:rPr lang="sk-SK" i="1" dirty="0" err="1">
                <a:solidFill>
                  <a:schemeClr val="tx1"/>
                </a:solidFill>
              </a:rPr>
              <a:t>naváděl</a:t>
            </a:r>
            <a:r>
              <a:rPr lang="sk-SK" i="1" dirty="0">
                <a:solidFill>
                  <a:schemeClr val="tx1"/>
                </a:solidFill>
              </a:rPr>
              <a:t>...</a:t>
            </a:r>
          </a:p>
          <a:p>
            <a:pPr lvl="1"/>
            <a:r>
              <a:rPr lang="sk-SK" b="1" dirty="0">
                <a:solidFill>
                  <a:schemeClr val="tx1"/>
                </a:solidFill>
              </a:rPr>
              <a:t>Správne: </a:t>
            </a:r>
            <a:r>
              <a:rPr lang="sk-SK" i="1" dirty="0" err="1">
                <a:solidFill>
                  <a:schemeClr val="tx1"/>
                </a:solidFill>
              </a:rPr>
              <a:t>ChatGPT</a:t>
            </a:r>
            <a:r>
              <a:rPr lang="sk-SK" i="1" dirty="0">
                <a:solidFill>
                  <a:schemeClr val="tx1"/>
                </a:solidFill>
              </a:rPr>
              <a:t> poskytoval </a:t>
            </a:r>
            <a:r>
              <a:rPr lang="sk-SK" i="1" dirty="0" err="1">
                <a:solidFill>
                  <a:schemeClr val="tx1"/>
                </a:solidFill>
              </a:rPr>
              <a:t>velmi</a:t>
            </a:r>
            <a:r>
              <a:rPr lang="sk-SK" i="1" dirty="0">
                <a:solidFill>
                  <a:schemeClr val="tx1"/>
                </a:solidFill>
              </a:rPr>
              <a:t> explicitní </a:t>
            </a:r>
            <a:r>
              <a:rPr lang="sk-SK" i="1" dirty="0" err="1">
                <a:solidFill>
                  <a:schemeClr val="tx1"/>
                </a:solidFill>
              </a:rPr>
              <a:t>instrukce</a:t>
            </a:r>
            <a:r>
              <a:rPr lang="sk-SK" i="1" dirty="0">
                <a:solidFill>
                  <a:schemeClr val="tx1"/>
                </a:solidFill>
              </a:rPr>
              <a:t>...</a:t>
            </a:r>
          </a:p>
          <a:p>
            <a:pPr lvl="2"/>
            <a:r>
              <a:rPr lang="sk-SK" dirty="0">
                <a:solidFill>
                  <a:schemeClr val="tx1"/>
                </a:solidFill>
              </a:rPr>
              <a:t>Je potrebné zachovať novinársku neutralitu</a:t>
            </a:r>
          </a:p>
          <a:p>
            <a:endParaRPr lang="sk-SK" dirty="0"/>
          </a:p>
        </p:txBody>
      </p:sp>
    </p:spTree>
    <p:extLst>
      <p:ext uri="{BB962C8B-B14F-4D97-AF65-F5344CB8AC3E}">
        <p14:creationId xmlns:p14="http://schemas.microsoft.com/office/powerpoint/2010/main" val="209291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0000" y="1620000"/>
            <a:ext cx="7560000" cy="3416024"/>
          </a:xfrm>
        </p:spPr>
        <p:txBody>
          <a:bodyPr/>
          <a:lstStyle/>
          <a:p>
            <a:pPr algn="ctr"/>
            <a:br>
              <a:rPr lang="sk-SK" noProof="0" dirty="0"/>
            </a:br>
            <a:br>
              <a:rPr lang="sk-SK" noProof="0" dirty="0"/>
            </a:br>
            <a:br>
              <a:rPr lang="sk-SK" noProof="0" dirty="0"/>
            </a:br>
            <a:r>
              <a:rPr lang="sk-SK" sz="2800"/>
              <a:t>Otázk</a:t>
            </a:r>
            <a:r>
              <a:rPr lang="sk-SK" sz="2800" noProof="0"/>
              <a:t>y</a:t>
            </a:r>
            <a:r>
              <a:rPr lang="sk-SK" sz="2800" noProof="0" dirty="0"/>
              <a:t>, postrehy, komentáre???</a:t>
            </a:r>
            <a:br>
              <a:rPr lang="sk-SK" sz="2800" noProof="0" dirty="0"/>
            </a:br>
            <a:br>
              <a:rPr lang="sk-SK" sz="2800" noProof="0" dirty="0"/>
            </a:br>
            <a:br>
              <a:rPr lang="sk-SK" sz="2800" noProof="0" dirty="0"/>
            </a:br>
            <a:r>
              <a:rPr lang="sk-SK" sz="2800" dirty="0" err="1"/>
              <a:t>Ďa</a:t>
            </a:r>
            <a:r>
              <a:rPr lang="sk-SK" sz="2800" noProof="0" dirty="0"/>
              <a:t>kujem </a:t>
            </a:r>
            <a:r>
              <a:rPr lang="sk-SK" sz="2800" dirty="0"/>
              <a:t>V</a:t>
            </a:r>
            <a:r>
              <a:rPr lang="sk-SK" sz="2800" noProof="0" dirty="0" err="1"/>
              <a:t>ám</a:t>
            </a:r>
            <a:r>
              <a:rPr lang="sk-SK" sz="2800" noProof="0" dirty="0"/>
              <a:t> za pozornosť.</a:t>
            </a:r>
          </a:p>
        </p:txBody>
      </p:sp>
    </p:spTree>
    <p:extLst>
      <p:ext uri="{BB962C8B-B14F-4D97-AF65-F5344CB8AC3E}">
        <p14:creationId xmlns:p14="http://schemas.microsoft.com/office/powerpoint/2010/main" val="170588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l="-17000" r="-17000"/>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noProof="0" dirty="0"/>
              <a:t>Preklad literárneho textu</a:t>
            </a:r>
          </a:p>
        </p:txBody>
      </p:sp>
      <p:sp>
        <p:nvSpPr>
          <p:cNvPr id="4" name="Rectangle 1">
            <a:extLst>
              <a:ext uri="{FF2B5EF4-FFF2-40B4-BE49-F238E27FC236}">
                <a16:creationId xmlns:a16="http://schemas.microsoft.com/office/drawing/2014/main" id="{5E44BACD-0FF4-624C-33AD-EB4ABB1420E8}"/>
              </a:ext>
            </a:extLst>
          </p:cNvPr>
          <p:cNvSpPr>
            <a:spLocks noGrp="1" noChangeArrowheads="1"/>
          </p:cNvSpPr>
          <p:nvPr>
            <p:ph idx="1"/>
          </p:nvPr>
        </p:nvSpPr>
        <p:spPr bwMode="auto">
          <a:xfrm>
            <a:off x="719538" y="2368080"/>
            <a:ext cx="5027851"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eaLnBrk="0" fontAlgn="base" hangingPunct="0">
              <a:lnSpc>
                <a:spcPct val="100000"/>
              </a:lnSpc>
              <a:spcBef>
                <a:spcPct val="0"/>
              </a:spcBef>
              <a:spcAft>
                <a:spcPct val="0"/>
              </a:spcAft>
            </a:pPr>
            <a:r>
              <a:rPr kumimoji="0" lang="sk-SK" sz="1800" b="0" i="0" u="none" strike="noStrike" cap="none" normalizeH="0" baseline="0" noProof="0" dirty="0">
                <a:ln>
                  <a:noFill/>
                </a:ln>
                <a:solidFill>
                  <a:schemeClr val="tx1"/>
                </a:solidFill>
                <a:effectLst/>
                <a:latin typeface="Arial" panose="020B0604020202020204" pitchFamily="34" charset="0"/>
              </a:rPr>
              <a:t>Význam X </a:t>
            </a:r>
            <a:r>
              <a:rPr lang="sk-SK" sz="1800" noProof="0" dirty="0">
                <a:solidFill>
                  <a:schemeClr val="tx1"/>
                </a:solidFill>
              </a:rPr>
              <a:t>d</a:t>
            </a:r>
            <a:r>
              <a:rPr kumimoji="0" lang="sk-SK" sz="1800" b="0" i="0" u="none" strike="noStrike" cap="none" normalizeH="0" baseline="0" noProof="0" dirty="0">
                <a:ln>
                  <a:noFill/>
                </a:ln>
                <a:solidFill>
                  <a:schemeClr val="tx1"/>
                </a:solidFill>
                <a:effectLst/>
                <a:latin typeface="Arial" panose="020B0604020202020204" pitchFamily="34" charset="0"/>
              </a:rPr>
              <a:t>oslovnosť</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Prirodzenosť a plynulosť v cieľovom jazyku</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Z</a:t>
            </a:r>
            <a:r>
              <a:rPr kumimoji="0" lang="sk-SK" sz="1800" b="0" i="0" u="none" strike="noStrike" cap="none" normalizeH="0" baseline="0" noProof="0" dirty="0">
                <a:ln>
                  <a:noFill/>
                </a:ln>
                <a:solidFill>
                  <a:schemeClr val="tx1"/>
                </a:solidFill>
                <a:effectLst/>
                <a:latin typeface="Arial" panose="020B0604020202020204" pitchFamily="34" charset="0"/>
              </a:rPr>
              <a:t>achovanie štýlu a tónu originálu</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R</a:t>
            </a:r>
            <a:r>
              <a:rPr kumimoji="0" lang="sk-SK" sz="1800" b="0" i="0" u="none" strike="noStrike" cap="none" normalizeH="0" baseline="0" noProof="0" dirty="0">
                <a:ln>
                  <a:noFill/>
                </a:ln>
                <a:solidFill>
                  <a:schemeClr val="tx1"/>
                </a:solidFill>
                <a:effectLst/>
                <a:latin typeface="Arial" panose="020B0604020202020204" pitchFamily="34" charset="0"/>
              </a:rPr>
              <a:t>ešpektovanie kultúrneho kontextu</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Z</a:t>
            </a:r>
            <a:r>
              <a:rPr kumimoji="0" lang="sk-SK" sz="1800" b="0" i="0" u="none" strike="noStrike" cap="none" normalizeH="0" baseline="0" noProof="0" dirty="0">
                <a:ln>
                  <a:noFill/>
                </a:ln>
                <a:solidFill>
                  <a:schemeClr val="tx1"/>
                </a:solidFill>
                <a:effectLst/>
                <a:latin typeface="Arial" panose="020B0604020202020204" pitchFamily="34" charset="0"/>
              </a:rPr>
              <a:t>achovanie estetickej a umeleckej hodnoty</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F</a:t>
            </a:r>
            <a:r>
              <a:rPr kumimoji="0" lang="sk-SK" sz="1800" b="0" i="0" u="none" strike="noStrike" cap="none" normalizeH="0" baseline="0" noProof="0" dirty="0">
                <a:ln>
                  <a:noFill/>
                </a:ln>
                <a:solidFill>
                  <a:schemeClr val="tx1"/>
                </a:solidFill>
                <a:effectLst/>
                <a:latin typeface="Arial" panose="020B0604020202020204" pitchFamily="34" charset="0"/>
              </a:rPr>
              <a:t>unkčný ekvivalent obrazov, metafor a rytmu</a:t>
            </a:r>
          </a:p>
          <a:p>
            <a:pPr defTabSz="914400" eaLnBrk="0" fontAlgn="base" hangingPunct="0">
              <a:lnSpc>
                <a:spcPct val="100000"/>
              </a:lnSpc>
              <a:spcBef>
                <a:spcPct val="0"/>
              </a:spcBef>
              <a:spcAft>
                <a:spcPct val="0"/>
              </a:spcAft>
            </a:pPr>
            <a:endParaRPr kumimoji="0" lang="sk-SK" sz="1800" b="0" i="0" u="none" strike="noStrike" cap="none" normalizeH="0" baseline="0" noProof="0" dirty="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pPr>
            <a:r>
              <a:rPr lang="sk-SK" sz="1800" noProof="0" dirty="0">
                <a:solidFill>
                  <a:schemeClr val="tx1"/>
                </a:solidFill>
              </a:rPr>
              <a:t>Č</a:t>
            </a:r>
            <a:r>
              <a:rPr kumimoji="0" lang="sk-SK" sz="1800" b="0" i="0" u="none" strike="noStrike" cap="none" normalizeH="0" baseline="0" noProof="0" dirty="0">
                <a:ln>
                  <a:noFill/>
                </a:ln>
                <a:solidFill>
                  <a:schemeClr val="tx1"/>
                </a:solidFill>
                <a:effectLst/>
                <a:latin typeface="Arial" panose="020B0604020202020204" pitchFamily="34" charset="0"/>
              </a:rPr>
              <a:t>itateľský zážitok porovnateľný s originálom</a:t>
            </a:r>
          </a:p>
        </p:txBody>
      </p:sp>
    </p:spTree>
    <p:extLst>
      <p:ext uri="{BB962C8B-B14F-4D97-AF65-F5344CB8AC3E}">
        <p14:creationId xmlns:p14="http://schemas.microsoft.com/office/powerpoint/2010/main" val="267501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13B51A-3CA5-2087-5061-E5DC8AEE270C}"/>
              </a:ext>
            </a:extLst>
          </p:cNvPr>
          <p:cNvSpPr>
            <a:spLocks noGrp="1"/>
          </p:cNvSpPr>
          <p:nvPr>
            <p:ph type="title"/>
          </p:nvPr>
        </p:nvSpPr>
        <p:spPr/>
        <p:txBody>
          <a:bodyPr/>
          <a:lstStyle/>
          <a:p>
            <a:r>
              <a:rPr lang="sk-SK" noProof="0" dirty="0"/>
              <a:t>Zadanie prekladu literárneho textu</a:t>
            </a:r>
          </a:p>
        </p:txBody>
      </p:sp>
      <p:sp>
        <p:nvSpPr>
          <p:cNvPr id="3" name="Zástupný objekt pre obsah 2">
            <a:extLst>
              <a:ext uri="{FF2B5EF4-FFF2-40B4-BE49-F238E27FC236}">
                <a16:creationId xmlns:a16="http://schemas.microsoft.com/office/drawing/2014/main" id="{DDFFDC8B-DF88-CAFA-A3B9-BE77AC50CE38}"/>
              </a:ext>
            </a:extLst>
          </p:cNvPr>
          <p:cNvSpPr>
            <a:spLocks noGrp="1"/>
          </p:cNvSpPr>
          <p:nvPr>
            <p:ph idx="1"/>
          </p:nvPr>
        </p:nvSpPr>
        <p:spPr/>
        <p:txBody>
          <a:bodyPr/>
          <a:lstStyle/>
          <a:p>
            <a:pPr marL="0" indent="0">
              <a:buNone/>
            </a:pPr>
            <a:r>
              <a:rPr lang="sk-SK" noProof="0" dirty="0"/>
              <a:t>	</a:t>
            </a:r>
            <a:r>
              <a:rPr lang="sk-SK" noProof="0" dirty="0" err="1"/>
              <a:t>Úryvek</a:t>
            </a:r>
            <a:r>
              <a:rPr lang="sk-SK" noProof="0" dirty="0"/>
              <a:t> </a:t>
            </a:r>
            <a:r>
              <a:rPr lang="sk-SK" noProof="0" dirty="0" err="1"/>
              <a:t>pochází</a:t>
            </a:r>
            <a:r>
              <a:rPr lang="sk-SK" noProof="0" dirty="0"/>
              <a:t> z </a:t>
            </a:r>
            <a:r>
              <a:rPr lang="sk-SK" noProof="0" dirty="0" err="1"/>
              <a:t>povídky</a:t>
            </a:r>
            <a:r>
              <a:rPr lang="sk-SK" noProof="0" dirty="0"/>
              <a:t> </a:t>
            </a:r>
            <a:r>
              <a:rPr lang="sk-SK" noProof="0" dirty="0" err="1"/>
              <a:t>Las</a:t>
            </a:r>
            <a:r>
              <a:rPr lang="sk-SK" noProof="0" dirty="0"/>
              <a:t> </a:t>
            </a:r>
            <a:r>
              <a:rPr lang="sk-SK" noProof="0" dirty="0" err="1"/>
              <a:t>babas</a:t>
            </a:r>
            <a:r>
              <a:rPr lang="sk-SK" noProof="0" dirty="0"/>
              <a:t> del </a:t>
            </a:r>
            <a:r>
              <a:rPr lang="sk-SK" noProof="0" dirty="0" err="1"/>
              <a:t>diablo</a:t>
            </a:r>
            <a:r>
              <a:rPr lang="sk-SK" noProof="0" dirty="0"/>
              <a:t> od </a:t>
            </a:r>
            <a:r>
              <a:rPr lang="sk-SK" noProof="0" dirty="0" err="1"/>
              <a:t>argentinského</a:t>
            </a:r>
            <a:r>
              <a:rPr lang="sk-SK" noProof="0" dirty="0"/>
              <a:t> autora </a:t>
            </a:r>
            <a:r>
              <a:rPr lang="sk-SK" noProof="0" dirty="0" err="1"/>
              <a:t>Julia</a:t>
            </a:r>
            <a:r>
              <a:rPr lang="sk-SK" noProof="0" dirty="0"/>
              <a:t> </a:t>
            </a:r>
            <a:r>
              <a:rPr lang="sk-SK" noProof="0" dirty="0" err="1"/>
              <a:t>Cortázara</a:t>
            </a:r>
            <a:r>
              <a:rPr lang="sk-SK" noProof="0" dirty="0"/>
              <a:t>, </a:t>
            </a:r>
            <a:r>
              <a:rPr lang="sk-SK" noProof="0" dirty="0" err="1"/>
              <a:t>jednoho</a:t>
            </a:r>
            <a:r>
              <a:rPr lang="sk-SK" noProof="0" dirty="0"/>
              <a:t> z </a:t>
            </a:r>
            <a:r>
              <a:rPr lang="sk-SK" noProof="0" dirty="0" err="1"/>
              <a:t>nejvýznamnějších</a:t>
            </a:r>
            <a:r>
              <a:rPr lang="sk-SK" noProof="0" dirty="0"/>
              <a:t> </a:t>
            </a:r>
            <a:r>
              <a:rPr lang="sk-SK" noProof="0" dirty="0" err="1"/>
              <a:t>představitelů</a:t>
            </a:r>
            <a:r>
              <a:rPr lang="sk-SK" noProof="0" dirty="0"/>
              <a:t> latinskoamerické </a:t>
            </a:r>
            <a:r>
              <a:rPr lang="sk-SK" noProof="0" dirty="0" err="1"/>
              <a:t>literatury</a:t>
            </a:r>
            <a:r>
              <a:rPr lang="sk-SK" noProof="0" dirty="0"/>
              <a:t> 20. </a:t>
            </a:r>
            <a:r>
              <a:rPr lang="sk-SK" noProof="0" dirty="0" err="1"/>
              <a:t>století</a:t>
            </a:r>
            <a:r>
              <a:rPr lang="sk-SK" noProof="0" dirty="0"/>
              <a:t>. </a:t>
            </a:r>
            <a:r>
              <a:rPr lang="sk-SK" noProof="0" dirty="0" err="1"/>
              <a:t>Vypravěč</a:t>
            </a:r>
            <a:r>
              <a:rPr lang="sk-SK" noProof="0" dirty="0"/>
              <a:t> v </a:t>
            </a:r>
            <a:r>
              <a:rPr lang="sk-SK" noProof="0" dirty="0" err="1"/>
              <a:t>něm</a:t>
            </a:r>
            <a:r>
              <a:rPr lang="sk-SK" noProof="0" dirty="0"/>
              <a:t> reflektuje samotný akt </a:t>
            </a:r>
            <a:r>
              <a:rPr lang="sk-SK" noProof="0" dirty="0" err="1"/>
              <a:t>vyprávění</a:t>
            </a:r>
            <a:r>
              <a:rPr lang="sk-SK" noProof="0" dirty="0"/>
              <a:t>, </a:t>
            </a:r>
            <a:r>
              <a:rPr lang="sk-SK" noProof="0" dirty="0" err="1"/>
              <a:t>nejistotu</a:t>
            </a:r>
            <a:r>
              <a:rPr lang="sk-SK" noProof="0" dirty="0"/>
              <a:t> </a:t>
            </a:r>
            <a:r>
              <a:rPr lang="sk-SK" noProof="0" dirty="0" err="1"/>
              <a:t>perspektivy</a:t>
            </a:r>
            <a:r>
              <a:rPr lang="sk-SK" noProof="0" dirty="0"/>
              <a:t> a </a:t>
            </a:r>
            <a:r>
              <a:rPr lang="sk-SK" noProof="0" dirty="0" err="1"/>
              <a:t>potřebu</a:t>
            </a:r>
            <a:r>
              <a:rPr lang="sk-SK" noProof="0" dirty="0"/>
              <a:t> </a:t>
            </a:r>
            <a:r>
              <a:rPr lang="sk-SK" noProof="0" dirty="0" err="1"/>
              <a:t>sdílet</a:t>
            </a:r>
            <a:r>
              <a:rPr lang="sk-SK" noProof="0" dirty="0"/>
              <a:t> </a:t>
            </a:r>
            <a:r>
              <a:rPr lang="sk-SK" noProof="0" dirty="0" err="1"/>
              <a:t>zkušenost</a:t>
            </a:r>
            <a:r>
              <a:rPr lang="sk-SK" noProof="0" dirty="0"/>
              <a:t>, </a:t>
            </a:r>
            <a:r>
              <a:rPr lang="sk-SK" noProof="0" dirty="0" err="1"/>
              <a:t>která</a:t>
            </a:r>
            <a:r>
              <a:rPr lang="sk-SK" noProof="0" dirty="0"/>
              <a:t> narušuje každodenní </a:t>
            </a:r>
            <a:r>
              <a:rPr lang="sk-SK" noProof="0" dirty="0" err="1"/>
              <a:t>řád</a:t>
            </a:r>
            <a:r>
              <a:rPr lang="sk-SK" noProof="0" dirty="0"/>
              <a:t>. </a:t>
            </a:r>
            <a:r>
              <a:rPr lang="sk-SK" noProof="0" dirty="0" err="1"/>
              <a:t>Úryvek</a:t>
            </a:r>
            <a:r>
              <a:rPr lang="sk-SK" noProof="0" dirty="0"/>
              <a:t> </a:t>
            </a:r>
            <a:r>
              <a:rPr lang="sk-SK" noProof="0" dirty="0" err="1"/>
              <a:t>přeložte</a:t>
            </a:r>
            <a:r>
              <a:rPr lang="sk-SK" noProof="0" dirty="0"/>
              <a:t> do češtiny. </a:t>
            </a:r>
            <a:r>
              <a:rPr lang="sk-SK" noProof="0" dirty="0" err="1"/>
              <a:t>Dbejte</a:t>
            </a:r>
            <a:r>
              <a:rPr lang="sk-SK" noProof="0" dirty="0"/>
              <a:t> na </a:t>
            </a:r>
            <a:r>
              <a:rPr lang="sk-SK" noProof="0" dirty="0" err="1"/>
              <a:t>zachování</a:t>
            </a:r>
            <a:r>
              <a:rPr lang="sk-SK" noProof="0" dirty="0"/>
              <a:t> </a:t>
            </a:r>
            <a:r>
              <a:rPr lang="sk-SK" noProof="0" dirty="0" err="1"/>
              <a:t>stylu</a:t>
            </a:r>
            <a:r>
              <a:rPr lang="sk-SK" noProof="0" dirty="0"/>
              <a:t> originálu, rytmu </a:t>
            </a:r>
            <a:r>
              <a:rPr lang="sk-SK" noProof="0" dirty="0" err="1"/>
              <a:t>vyprávění</a:t>
            </a:r>
            <a:r>
              <a:rPr lang="sk-SK" noProof="0" dirty="0"/>
              <a:t> a významových </a:t>
            </a:r>
            <a:r>
              <a:rPr lang="sk-SK" noProof="0" dirty="0" err="1"/>
              <a:t>nuancí</a:t>
            </a:r>
            <a:r>
              <a:rPr lang="sk-SK" noProof="0" dirty="0"/>
              <a:t>. </a:t>
            </a:r>
            <a:r>
              <a:rPr lang="sk-SK" u="sng" noProof="0" dirty="0"/>
              <a:t>Dodržujte pravopisná a typografická pravidla českého jazyka.</a:t>
            </a:r>
            <a:endParaRPr lang="sk-SK" noProof="0" dirty="0"/>
          </a:p>
          <a:p>
            <a:endParaRPr lang="sk-SK" noProof="0" dirty="0"/>
          </a:p>
        </p:txBody>
      </p:sp>
    </p:spTree>
    <p:extLst>
      <p:ext uri="{BB962C8B-B14F-4D97-AF65-F5344CB8AC3E}">
        <p14:creationId xmlns:p14="http://schemas.microsoft.com/office/powerpoint/2010/main" val="166399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54D7F27C-16FA-9CE0-30B7-1FA2E9FA1462}"/>
              </a:ext>
            </a:extLst>
          </p:cNvPr>
          <p:cNvSpPr>
            <a:spLocks noGrp="1"/>
          </p:cNvSpPr>
          <p:nvPr>
            <p:ph idx="1"/>
          </p:nvPr>
        </p:nvSpPr>
        <p:spPr>
          <a:xfrm>
            <a:off x="720000" y="1642189"/>
            <a:ext cx="7560000" cy="4717048"/>
          </a:xfrm>
        </p:spPr>
        <p:txBody>
          <a:bodyPr>
            <a:normAutofit/>
          </a:bodyPr>
          <a:lstStyle/>
          <a:p>
            <a:pPr marL="0" indent="0" algn="just">
              <a:buNone/>
            </a:pPr>
            <a:r>
              <a:rPr lang="sk-SK" dirty="0"/>
              <a:t>	</a:t>
            </a:r>
            <a:r>
              <a:rPr lang="sk-SK" dirty="0">
                <a:solidFill>
                  <a:schemeClr val="tx1"/>
                </a:solidFill>
              </a:rPr>
              <a:t>De </a:t>
            </a:r>
            <a:r>
              <a:rPr lang="sk-SK" dirty="0" err="1">
                <a:solidFill>
                  <a:schemeClr val="tx1"/>
                </a:solidFill>
              </a:rPr>
              <a:t>repente</a:t>
            </a:r>
            <a:r>
              <a:rPr lang="sk-SK" dirty="0">
                <a:solidFill>
                  <a:schemeClr val="tx1"/>
                </a:solidFill>
              </a:rPr>
              <a:t> </a:t>
            </a:r>
            <a:r>
              <a:rPr lang="sk-SK" dirty="0" err="1">
                <a:solidFill>
                  <a:schemeClr val="tx1"/>
                </a:solidFill>
              </a:rPr>
              <a:t>me</a:t>
            </a:r>
            <a:r>
              <a:rPr lang="sk-SK" dirty="0">
                <a:solidFill>
                  <a:schemeClr val="tx1"/>
                </a:solidFill>
              </a:rPr>
              <a:t> </a:t>
            </a:r>
            <a:r>
              <a:rPr lang="sk-SK" dirty="0" err="1">
                <a:solidFill>
                  <a:schemeClr val="tx1"/>
                </a:solidFill>
              </a:rPr>
              <a:t>pregunto</a:t>
            </a:r>
            <a:r>
              <a:rPr lang="sk-SK" dirty="0">
                <a:solidFill>
                  <a:schemeClr val="tx1"/>
                </a:solidFill>
              </a:rPr>
              <a:t> </a:t>
            </a:r>
            <a:r>
              <a:rPr lang="sk-SK" dirty="0" err="1">
                <a:solidFill>
                  <a:schemeClr val="tx1"/>
                </a:solidFill>
              </a:rPr>
              <a:t>por</a:t>
            </a:r>
            <a:r>
              <a:rPr lang="sk-SK" dirty="0">
                <a:solidFill>
                  <a:schemeClr val="tx1"/>
                </a:solidFill>
              </a:rPr>
              <a:t> </a:t>
            </a:r>
            <a:r>
              <a:rPr lang="sk-SK" dirty="0" err="1">
                <a:solidFill>
                  <a:schemeClr val="tx1"/>
                </a:solidFill>
              </a:rPr>
              <a:t>qué</a:t>
            </a:r>
            <a:r>
              <a:rPr lang="sk-SK" dirty="0">
                <a:solidFill>
                  <a:schemeClr val="tx1"/>
                </a:solidFill>
              </a:rPr>
              <a:t> </a:t>
            </a:r>
            <a:r>
              <a:rPr lang="sk-SK" dirty="0" err="1">
                <a:solidFill>
                  <a:schemeClr val="tx1"/>
                </a:solidFill>
              </a:rPr>
              <a:t>tengo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contar</a:t>
            </a:r>
            <a:r>
              <a:rPr lang="sk-SK" dirty="0">
                <a:solidFill>
                  <a:schemeClr val="tx1"/>
                </a:solidFill>
              </a:rPr>
              <a:t> </a:t>
            </a:r>
            <a:r>
              <a:rPr lang="sk-SK" dirty="0" err="1">
                <a:solidFill>
                  <a:schemeClr val="tx1"/>
                </a:solidFill>
              </a:rPr>
              <a:t>esto</a:t>
            </a:r>
            <a:r>
              <a:rPr lang="sk-SK" dirty="0">
                <a:solidFill>
                  <a:schemeClr val="tx1"/>
                </a:solidFill>
              </a:rPr>
              <a:t>, pero si </a:t>
            </a:r>
            <a:r>
              <a:rPr lang="sk-SK" dirty="0" err="1">
                <a:solidFill>
                  <a:schemeClr val="tx1"/>
                </a:solidFill>
              </a:rPr>
              <a:t>uno</a:t>
            </a:r>
            <a:r>
              <a:rPr lang="sk-SK" dirty="0">
                <a:solidFill>
                  <a:schemeClr val="tx1"/>
                </a:solidFill>
              </a:rPr>
              <a:t> </a:t>
            </a:r>
            <a:r>
              <a:rPr lang="sk-SK" dirty="0" err="1">
                <a:solidFill>
                  <a:schemeClr val="tx1"/>
                </a:solidFill>
              </a:rPr>
              <a:t>empezara</a:t>
            </a:r>
            <a:r>
              <a:rPr lang="sk-SK" dirty="0">
                <a:solidFill>
                  <a:schemeClr val="tx1"/>
                </a:solidFill>
              </a:rPr>
              <a:t> a </a:t>
            </a:r>
            <a:r>
              <a:rPr lang="sk-SK" dirty="0" err="1">
                <a:solidFill>
                  <a:schemeClr val="tx1"/>
                </a:solidFill>
              </a:rPr>
              <a:t>preguntarse</a:t>
            </a:r>
            <a:r>
              <a:rPr lang="sk-SK" dirty="0">
                <a:solidFill>
                  <a:schemeClr val="tx1"/>
                </a:solidFill>
              </a:rPr>
              <a:t> </a:t>
            </a:r>
            <a:r>
              <a:rPr lang="sk-SK" dirty="0" err="1">
                <a:solidFill>
                  <a:schemeClr val="tx1"/>
                </a:solidFill>
              </a:rPr>
              <a:t>por</a:t>
            </a:r>
            <a:r>
              <a:rPr lang="sk-SK" dirty="0">
                <a:solidFill>
                  <a:schemeClr val="tx1"/>
                </a:solidFill>
              </a:rPr>
              <a:t> </a:t>
            </a:r>
            <a:r>
              <a:rPr lang="sk-SK" dirty="0" err="1">
                <a:solidFill>
                  <a:schemeClr val="tx1"/>
                </a:solidFill>
              </a:rPr>
              <a:t>qué</a:t>
            </a:r>
            <a:r>
              <a:rPr lang="sk-SK" dirty="0">
                <a:solidFill>
                  <a:schemeClr val="tx1"/>
                </a:solidFill>
              </a:rPr>
              <a:t> </a:t>
            </a:r>
            <a:r>
              <a:rPr lang="sk-SK" dirty="0" err="1">
                <a:solidFill>
                  <a:schemeClr val="tx1"/>
                </a:solidFill>
              </a:rPr>
              <a:t>hace</a:t>
            </a:r>
            <a:r>
              <a:rPr lang="sk-SK" dirty="0">
                <a:solidFill>
                  <a:schemeClr val="tx1"/>
                </a:solidFill>
              </a:rPr>
              <a:t> </a:t>
            </a:r>
            <a:r>
              <a:rPr lang="sk-SK" dirty="0" err="1">
                <a:solidFill>
                  <a:schemeClr val="tx1"/>
                </a:solidFill>
              </a:rPr>
              <a:t>todo</a:t>
            </a:r>
            <a:r>
              <a:rPr lang="sk-SK" dirty="0">
                <a:solidFill>
                  <a:schemeClr val="tx1"/>
                </a:solidFill>
              </a:rPr>
              <a:t> </a:t>
            </a:r>
            <a:r>
              <a:rPr lang="sk-SK" dirty="0" err="1">
                <a:solidFill>
                  <a:schemeClr val="tx1"/>
                </a:solidFill>
              </a:rPr>
              <a:t>lo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hace</a:t>
            </a:r>
            <a:r>
              <a:rPr lang="sk-SK" dirty="0">
                <a:solidFill>
                  <a:schemeClr val="tx1"/>
                </a:solidFill>
              </a:rPr>
              <a:t>, si </a:t>
            </a:r>
            <a:r>
              <a:rPr lang="sk-SK" dirty="0" err="1">
                <a:solidFill>
                  <a:schemeClr val="tx1"/>
                </a:solidFill>
              </a:rPr>
              <a:t>uno</a:t>
            </a:r>
            <a:r>
              <a:rPr lang="sk-SK" dirty="0">
                <a:solidFill>
                  <a:schemeClr val="tx1"/>
                </a:solidFill>
              </a:rPr>
              <a:t> </a:t>
            </a:r>
            <a:r>
              <a:rPr lang="sk-SK" dirty="0" err="1">
                <a:solidFill>
                  <a:schemeClr val="tx1"/>
                </a:solidFill>
              </a:rPr>
              <a:t>se</a:t>
            </a:r>
            <a:r>
              <a:rPr lang="sk-SK" dirty="0">
                <a:solidFill>
                  <a:schemeClr val="tx1"/>
                </a:solidFill>
              </a:rPr>
              <a:t> </a:t>
            </a:r>
            <a:r>
              <a:rPr lang="sk-SK" dirty="0" err="1">
                <a:solidFill>
                  <a:schemeClr val="tx1"/>
                </a:solidFill>
              </a:rPr>
              <a:t>preguntara</a:t>
            </a:r>
            <a:r>
              <a:rPr lang="sk-SK" dirty="0">
                <a:solidFill>
                  <a:schemeClr val="tx1"/>
                </a:solidFill>
              </a:rPr>
              <a:t> </a:t>
            </a:r>
            <a:r>
              <a:rPr lang="sk-SK" dirty="0" err="1">
                <a:solidFill>
                  <a:schemeClr val="tx1"/>
                </a:solidFill>
              </a:rPr>
              <a:t>solamente</a:t>
            </a:r>
            <a:r>
              <a:rPr lang="sk-SK" dirty="0">
                <a:solidFill>
                  <a:schemeClr val="tx1"/>
                </a:solidFill>
              </a:rPr>
              <a:t> </a:t>
            </a:r>
            <a:r>
              <a:rPr lang="sk-SK" dirty="0" err="1">
                <a:solidFill>
                  <a:schemeClr val="tx1"/>
                </a:solidFill>
              </a:rPr>
              <a:t>por</a:t>
            </a:r>
            <a:r>
              <a:rPr lang="sk-SK" dirty="0">
                <a:solidFill>
                  <a:schemeClr val="tx1"/>
                </a:solidFill>
              </a:rPr>
              <a:t> </a:t>
            </a:r>
            <a:r>
              <a:rPr lang="sk-SK" dirty="0" err="1">
                <a:solidFill>
                  <a:schemeClr val="tx1"/>
                </a:solidFill>
              </a:rPr>
              <a:t>qué</a:t>
            </a:r>
            <a:r>
              <a:rPr lang="sk-SK" dirty="0">
                <a:solidFill>
                  <a:schemeClr val="tx1"/>
                </a:solidFill>
              </a:rPr>
              <a:t> </a:t>
            </a:r>
            <a:r>
              <a:rPr lang="sk-SK" dirty="0" err="1">
                <a:solidFill>
                  <a:schemeClr val="tx1"/>
                </a:solidFill>
              </a:rPr>
              <a:t>acepta</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invitación</a:t>
            </a:r>
            <a:r>
              <a:rPr lang="sk-SK" dirty="0">
                <a:solidFill>
                  <a:schemeClr val="tx1"/>
                </a:solidFill>
              </a:rPr>
              <a:t> a </a:t>
            </a:r>
            <a:r>
              <a:rPr lang="sk-SK" dirty="0" err="1">
                <a:solidFill>
                  <a:schemeClr val="tx1"/>
                </a:solidFill>
              </a:rPr>
              <a:t>cenar</a:t>
            </a:r>
            <a:r>
              <a:rPr lang="sk-SK" dirty="0">
                <a:solidFill>
                  <a:schemeClr val="tx1"/>
                </a:solidFill>
              </a:rPr>
              <a:t> (</a:t>
            </a:r>
            <a:r>
              <a:rPr lang="sk-SK" dirty="0" err="1">
                <a:solidFill>
                  <a:schemeClr val="tx1"/>
                </a:solidFill>
              </a:rPr>
              <a:t>ahora</a:t>
            </a:r>
            <a:r>
              <a:rPr lang="sk-SK" dirty="0">
                <a:solidFill>
                  <a:schemeClr val="tx1"/>
                </a:solidFill>
              </a:rPr>
              <a:t> </a:t>
            </a:r>
            <a:r>
              <a:rPr lang="sk-SK" dirty="0" err="1">
                <a:solidFill>
                  <a:schemeClr val="tx1"/>
                </a:solidFill>
              </a:rPr>
              <a:t>pasa</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paloma</a:t>
            </a:r>
            <a:r>
              <a:rPr lang="sk-SK" dirty="0">
                <a:solidFill>
                  <a:schemeClr val="tx1"/>
                </a:solidFill>
              </a:rPr>
              <a:t>, y </a:t>
            </a:r>
            <a:r>
              <a:rPr lang="sk-SK" dirty="0" err="1">
                <a:solidFill>
                  <a:schemeClr val="tx1"/>
                </a:solidFill>
              </a:rPr>
              <a:t>me</a:t>
            </a:r>
            <a:r>
              <a:rPr lang="sk-SK" dirty="0">
                <a:solidFill>
                  <a:schemeClr val="tx1"/>
                </a:solidFill>
              </a:rPr>
              <a:t> </a:t>
            </a:r>
            <a:r>
              <a:rPr lang="sk-SK" dirty="0" err="1">
                <a:solidFill>
                  <a:schemeClr val="tx1"/>
                </a:solidFill>
              </a:rPr>
              <a:t>parece</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gorrión</a:t>
            </a:r>
            <a:r>
              <a:rPr lang="sk-SK" dirty="0">
                <a:solidFill>
                  <a:schemeClr val="tx1"/>
                </a:solidFill>
              </a:rPr>
              <a:t>) o </a:t>
            </a:r>
            <a:r>
              <a:rPr lang="sk-SK" dirty="0" err="1">
                <a:solidFill>
                  <a:schemeClr val="tx1"/>
                </a:solidFill>
              </a:rPr>
              <a:t>por</a:t>
            </a:r>
            <a:r>
              <a:rPr lang="sk-SK" dirty="0">
                <a:solidFill>
                  <a:schemeClr val="tx1"/>
                </a:solidFill>
              </a:rPr>
              <a:t> </a:t>
            </a:r>
            <a:r>
              <a:rPr lang="sk-SK" dirty="0" err="1">
                <a:solidFill>
                  <a:schemeClr val="tx1"/>
                </a:solidFill>
              </a:rPr>
              <a:t>qué</a:t>
            </a:r>
            <a:r>
              <a:rPr lang="sk-SK" dirty="0">
                <a:solidFill>
                  <a:schemeClr val="tx1"/>
                </a:solidFill>
              </a:rPr>
              <a:t> </a:t>
            </a:r>
            <a:r>
              <a:rPr lang="sk-SK" dirty="0" err="1">
                <a:solidFill>
                  <a:schemeClr val="tx1"/>
                </a:solidFill>
              </a:rPr>
              <a:t>cuando</a:t>
            </a:r>
            <a:r>
              <a:rPr lang="sk-SK" dirty="0">
                <a:solidFill>
                  <a:schemeClr val="tx1"/>
                </a:solidFill>
              </a:rPr>
              <a:t> </a:t>
            </a:r>
            <a:r>
              <a:rPr lang="sk-SK" dirty="0" err="1">
                <a:solidFill>
                  <a:schemeClr val="tx1"/>
                </a:solidFill>
              </a:rPr>
              <a:t>alguien</a:t>
            </a:r>
            <a:r>
              <a:rPr lang="sk-SK" dirty="0">
                <a:solidFill>
                  <a:schemeClr val="tx1"/>
                </a:solidFill>
              </a:rPr>
              <a:t> nos ha </a:t>
            </a:r>
            <a:r>
              <a:rPr lang="sk-SK" dirty="0" err="1">
                <a:solidFill>
                  <a:schemeClr val="tx1"/>
                </a:solidFill>
              </a:rPr>
              <a:t>contado</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buen</a:t>
            </a:r>
            <a:r>
              <a:rPr lang="sk-SK" dirty="0">
                <a:solidFill>
                  <a:schemeClr val="tx1"/>
                </a:solidFill>
              </a:rPr>
              <a:t> </a:t>
            </a:r>
            <a:r>
              <a:rPr lang="sk-SK" dirty="0" err="1">
                <a:solidFill>
                  <a:schemeClr val="tx1"/>
                </a:solidFill>
              </a:rPr>
              <a:t>cuento</a:t>
            </a:r>
            <a:r>
              <a:rPr lang="sk-SK" dirty="0">
                <a:solidFill>
                  <a:schemeClr val="tx1"/>
                </a:solidFill>
              </a:rPr>
              <a:t>, </a:t>
            </a:r>
            <a:r>
              <a:rPr lang="sk-SK" dirty="0" err="1">
                <a:solidFill>
                  <a:schemeClr val="tx1"/>
                </a:solidFill>
              </a:rPr>
              <a:t>en</a:t>
            </a:r>
            <a:r>
              <a:rPr lang="sk-SK" dirty="0">
                <a:solidFill>
                  <a:schemeClr val="tx1"/>
                </a:solidFill>
              </a:rPr>
              <a:t> </a:t>
            </a:r>
            <a:r>
              <a:rPr lang="sk-SK" dirty="0" err="1">
                <a:solidFill>
                  <a:schemeClr val="tx1"/>
                </a:solidFill>
              </a:rPr>
              <a:t>seguida</a:t>
            </a:r>
            <a:r>
              <a:rPr lang="sk-SK" dirty="0">
                <a:solidFill>
                  <a:schemeClr val="tx1"/>
                </a:solidFill>
              </a:rPr>
              <a:t> </a:t>
            </a:r>
            <a:r>
              <a:rPr lang="sk-SK" dirty="0" err="1">
                <a:solidFill>
                  <a:schemeClr val="tx1"/>
                </a:solidFill>
              </a:rPr>
              <a:t>empieza</a:t>
            </a:r>
            <a:r>
              <a:rPr lang="sk-SK" dirty="0">
                <a:solidFill>
                  <a:schemeClr val="tx1"/>
                </a:solidFill>
              </a:rPr>
              <a:t> </a:t>
            </a:r>
            <a:r>
              <a:rPr lang="sk-SK" dirty="0" err="1">
                <a:solidFill>
                  <a:schemeClr val="tx1"/>
                </a:solidFill>
              </a:rPr>
              <a:t>como</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cosquilla</a:t>
            </a:r>
            <a:r>
              <a:rPr lang="sk-SK" dirty="0">
                <a:solidFill>
                  <a:schemeClr val="tx1"/>
                </a:solidFill>
              </a:rPr>
              <a:t> </a:t>
            </a:r>
            <a:r>
              <a:rPr lang="sk-SK" dirty="0" err="1">
                <a:solidFill>
                  <a:schemeClr val="tx1"/>
                </a:solidFill>
              </a:rPr>
              <a:t>en</a:t>
            </a:r>
            <a:r>
              <a:rPr lang="sk-SK" dirty="0">
                <a:solidFill>
                  <a:schemeClr val="tx1"/>
                </a:solidFill>
              </a:rPr>
              <a:t> </a:t>
            </a:r>
            <a:r>
              <a:rPr lang="sk-SK" dirty="0" err="1">
                <a:solidFill>
                  <a:schemeClr val="tx1"/>
                </a:solidFill>
              </a:rPr>
              <a:t>el</a:t>
            </a:r>
            <a:r>
              <a:rPr lang="sk-SK" dirty="0">
                <a:solidFill>
                  <a:schemeClr val="tx1"/>
                </a:solidFill>
              </a:rPr>
              <a:t> </a:t>
            </a:r>
            <a:r>
              <a:rPr lang="sk-SK" dirty="0" err="1">
                <a:solidFill>
                  <a:schemeClr val="tx1"/>
                </a:solidFill>
              </a:rPr>
              <a:t>estómago</a:t>
            </a:r>
            <a:r>
              <a:rPr lang="sk-SK" dirty="0">
                <a:solidFill>
                  <a:schemeClr val="tx1"/>
                </a:solidFill>
              </a:rPr>
              <a:t> y no </a:t>
            </a:r>
            <a:r>
              <a:rPr lang="sk-SK" dirty="0" err="1">
                <a:solidFill>
                  <a:schemeClr val="tx1"/>
                </a:solidFill>
              </a:rPr>
              <a:t>se</a:t>
            </a:r>
            <a:r>
              <a:rPr lang="sk-SK" dirty="0">
                <a:solidFill>
                  <a:schemeClr val="tx1"/>
                </a:solidFill>
              </a:rPr>
              <a:t> </a:t>
            </a:r>
            <a:r>
              <a:rPr lang="sk-SK" dirty="0" err="1">
                <a:solidFill>
                  <a:schemeClr val="tx1"/>
                </a:solidFill>
              </a:rPr>
              <a:t>está</a:t>
            </a:r>
            <a:r>
              <a:rPr lang="sk-SK" dirty="0">
                <a:solidFill>
                  <a:schemeClr val="tx1"/>
                </a:solidFill>
              </a:rPr>
              <a:t> </a:t>
            </a:r>
            <a:r>
              <a:rPr lang="sk-SK" dirty="0" err="1">
                <a:solidFill>
                  <a:schemeClr val="tx1"/>
                </a:solidFill>
              </a:rPr>
              <a:t>tranquilo</a:t>
            </a:r>
            <a:r>
              <a:rPr lang="sk-SK" dirty="0">
                <a:solidFill>
                  <a:schemeClr val="tx1"/>
                </a:solidFill>
              </a:rPr>
              <a:t> </a:t>
            </a:r>
            <a:r>
              <a:rPr lang="sk-SK" dirty="0" err="1">
                <a:solidFill>
                  <a:schemeClr val="tx1"/>
                </a:solidFill>
              </a:rPr>
              <a:t>hasta</a:t>
            </a:r>
            <a:r>
              <a:rPr lang="sk-SK" dirty="0">
                <a:solidFill>
                  <a:schemeClr val="tx1"/>
                </a:solidFill>
              </a:rPr>
              <a:t> </a:t>
            </a:r>
            <a:r>
              <a:rPr lang="sk-SK" dirty="0" err="1">
                <a:solidFill>
                  <a:schemeClr val="tx1"/>
                </a:solidFill>
              </a:rPr>
              <a:t>entrar</a:t>
            </a:r>
            <a:r>
              <a:rPr lang="sk-SK" dirty="0">
                <a:solidFill>
                  <a:schemeClr val="tx1"/>
                </a:solidFill>
              </a:rPr>
              <a:t> </a:t>
            </a:r>
            <a:r>
              <a:rPr lang="sk-SK" dirty="0" err="1">
                <a:solidFill>
                  <a:schemeClr val="tx1"/>
                </a:solidFill>
              </a:rPr>
              <a:t>en</a:t>
            </a:r>
            <a:r>
              <a:rPr lang="sk-SK" dirty="0">
                <a:solidFill>
                  <a:schemeClr val="tx1"/>
                </a:solidFill>
              </a:rPr>
              <a:t> la </a:t>
            </a:r>
            <a:r>
              <a:rPr lang="sk-SK" dirty="0" err="1">
                <a:solidFill>
                  <a:schemeClr val="tx1"/>
                </a:solidFill>
              </a:rPr>
              <a:t>oficina</a:t>
            </a:r>
            <a:r>
              <a:rPr lang="sk-SK" dirty="0">
                <a:solidFill>
                  <a:schemeClr val="tx1"/>
                </a:solidFill>
              </a:rPr>
              <a:t> de </a:t>
            </a:r>
            <a:r>
              <a:rPr lang="sk-SK" dirty="0" err="1">
                <a:solidFill>
                  <a:schemeClr val="tx1"/>
                </a:solidFill>
              </a:rPr>
              <a:t>al</a:t>
            </a:r>
            <a:r>
              <a:rPr lang="sk-SK" dirty="0">
                <a:solidFill>
                  <a:schemeClr val="tx1"/>
                </a:solidFill>
              </a:rPr>
              <a:t> </a:t>
            </a:r>
            <a:r>
              <a:rPr lang="sk-SK" dirty="0" err="1">
                <a:solidFill>
                  <a:schemeClr val="tx1"/>
                </a:solidFill>
              </a:rPr>
              <a:t>lado</a:t>
            </a:r>
            <a:r>
              <a:rPr lang="sk-SK" dirty="0">
                <a:solidFill>
                  <a:schemeClr val="tx1"/>
                </a:solidFill>
              </a:rPr>
              <a:t> y </a:t>
            </a:r>
            <a:r>
              <a:rPr lang="sk-SK" dirty="0" err="1">
                <a:solidFill>
                  <a:schemeClr val="tx1"/>
                </a:solidFill>
              </a:rPr>
              <a:t>contar</a:t>
            </a:r>
            <a:r>
              <a:rPr lang="sk-SK" dirty="0">
                <a:solidFill>
                  <a:schemeClr val="tx1"/>
                </a:solidFill>
              </a:rPr>
              <a:t> a </a:t>
            </a:r>
            <a:r>
              <a:rPr lang="sk-SK" dirty="0" err="1">
                <a:solidFill>
                  <a:schemeClr val="tx1"/>
                </a:solidFill>
              </a:rPr>
              <a:t>su</a:t>
            </a:r>
            <a:r>
              <a:rPr lang="sk-SK" dirty="0">
                <a:solidFill>
                  <a:schemeClr val="tx1"/>
                </a:solidFill>
              </a:rPr>
              <a:t> vez </a:t>
            </a:r>
            <a:r>
              <a:rPr lang="sk-SK" dirty="0" err="1">
                <a:solidFill>
                  <a:schemeClr val="tx1"/>
                </a:solidFill>
              </a:rPr>
              <a:t>el</a:t>
            </a:r>
            <a:r>
              <a:rPr lang="sk-SK" dirty="0">
                <a:solidFill>
                  <a:schemeClr val="tx1"/>
                </a:solidFill>
              </a:rPr>
              <a:t> </a:t>
            </a:r>
            <a:r>
              <a:rPr lang="sk-SK" dirty="0" err="1">
                <a:solidFill>
                  <a:schemeClr val="tx1"/>
                </a:solidFill>
              </a:rPr>
              <a:t>cuento</a:t>
            </a:r>
            <a:r>
              <a:rPr lang="sk-SK" dirty="0">
                <a:solidFill>
                  <a:schemeClr val="tx1"/>
                </a:solidFill>
              </a:rPr>
              <a:t>; </a:t>
            </a:r>
            <a:r>
              <a:rPr lang="sk-SK" dirty="0" err="1">
                <a:solidFill>
                  <a:schemeClr val="tx1"/>
                </a:solidFill>
              </a:rPr>
              <a:t>recién</a:t>
            </a:r>
            <a:r>
              <a:rPr lang="sk-SK" dirty="0">
                <a:solidFill>
                  <a:schemeClr val="tx1"/>
                </a:solidFill>
              </a:rPr>
              <a:t> </a:t>
            </a:r>
            <a:r>
              <a:rPr lang="sk-SK" dirty="0" err="1">
                <a:solidFill>
                  <a:schemeClr val="tx1"/>
                </a:solidFill>
              </a:rPr>
              <a:t>entonces</a:t>
            </a:r>
            <a:r>
              <a:rPr lang="sk-SK" dirty="0">
                <a:solidFill>
                  <a:schemeClr val="tx1"/>
                </a:solidFill>
              </a:rPr>
              <a:t> </a:t>
            </a:r>
            <a:r>
              <a:rPr lang="sk-SK" dirty="0" err="1">
                <a:solidFill>
                  <a:schemeClr val="tx1"/>
                </a:solidFill>
              </a:rPr>
              <a:t>uno</a:t>
            </a:r>
            <a:r>
              <a:rPr lang="sk-SK" dirty="0">
                <a:solidFill>
                  <a:schemeClr val="tx1"/>
                </a:solidFill>
              </a:rPr>
              <a:t> </a:t>
            </a:r>
            <a:r>
              <a:rPr lang="sk-SK" dirty="0" err="1">
                <a:solidFill>
                  <a:schemeClr val="tx1"/>
                </a:solidFill>
              </a:rPr>
              <a:t>está</a:t>
            </a:r>
            <a:r>
              <a:rPr lang="sk-SK" dirty="0">
                <a:solidFill>
                  <a:schemeClr val="tx1"/>
                </a:solidFill>
              </a:rPr>
              <a:t> </a:t>
            </a:r>
            <a:r>
              <a:rPr lang="sk-SK" dirty="0" err="1">
                <a:solidFill>
                  <a:schemeClr val="tx1"/>
                </a:solidFill>
              </a:rPr>
              <a:t>bien</a:t>
            </a:r>
            <a:r>
              <a:rPr lang="sk-SK" dirty="0">
                <a:solidFill>
                  <a:schemeClr val="tx1"/>
                </a:solidFill>
              </a:rPr>
              <a:t>, </a:t>
            </a:r>
            <a:r>
              <a:rPr lang="sk-SK" dirty="0" err="1">
                <a:solidFill>
                  <a:schemeClr val="tx1"/>
                </a:solidFill>
              </a:rPr>
              <a:t>está</a:t>
            </a:r>
            <a:r>
              <a:rPr lang="sk-SK" dirty="0">
                <a:solidFill>
                  <a:schemeClr val="tx1"/>
                </a:solidFill>
              </a:rPr>
              <a:t> </a:t>
            </a:r>
            <a:r>
              <a:rPr lang="sk-SK" dirty="0" err="1">
                <a:solidFill>
                  <a:schemeClr val="tx1"/>
                </a:solidFill>
              </a:rPr>
              <a:t>contento</a:t>
            </a:r>
            <a:r>
              <a:rPr lang="sk-SK" dirty="0">
                <a:solidFill>
                  <a:schemeClr val="tx1"/>
                </a:solidFill>
              </a:rPr>
              <a:t> y </a:t>
            </a:r>
            <a:r>
              <a:rPr lang="sk-SK" dirty="0" err="1">
                <a:solidFill>
                  <a:schemeClr val="tx1"/>
                </a:solidFill>
              </a:rPr>
              <a:t>puede</a:t>
            </a:r>
            <a:r>
              <a:rPr lang="sk-SK" dirty="0">
                <a:solidFill>
                  <a:schemeClr val="tx1"/>
                </a:solidFill>
              </a:rPr>
              <a:t> </a:t>
            </a:r>
            <a:r>
              <a:rPr lang="sk-SK" dirty="0" err="1">
                <a:solidFill>
                  <a:schemeClr val="tx1"/>
                </a:solidFill>
              </a:rPr>
              <a:t>volverse</a:t>
            </a:r>
            <a:r>
              <a:rPr lang="sk-SK" dirty="0">
                <a:solidFill>
                  <a:schemeClr val="tx1"/>
                </a:solidFill>
              </a:rPr>
              <a:t> a </a:t>
            </a:r>
            <a:r>
              <a:rPr lang="sk-SK" dirty="0" err="1">
                <a:solidFill>
                  <a:schemeClr val="tx1"/>
                </a:solidFill>
              </a:rPr>
              <a:t>su</a:t>
            </a:r>
            <a:r>
              <a:rPr lang="sk-SK" dirty="0">
                <a:solidFill>
                  <a:schemeClr val="tx1"/>
                </a:solidFill>
              </a:rPr>
              <a:t> </a:t>
            </a:r>
            <a:r>
              <a:rPr lang="sk-SK" dirty="0" err="1">
                <a:solidFill>
                  <a:schemeClr val="tx1"/>
                </a:solidFill>
              </a:rPr>
              <a:t>trabajo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yo</a:t>
            </a:r>
            <a:r>
              <a:rPr lang="sk-SK" dirty="0">
                <a:solidFill>
                  <a:schemeClr val="tx1"/>
                </a:solidFill>
              </a:rPr>
              <a:t> </a:t>
            </a:r>
            <a:r>
              <a:rPr lang="sk-SK" dirty="0" err="1">
                <a:solidFill>
                  <a:schemeClr val="tx1"/>
                </a:solidFill>
              </a:rPr>
              <a:t>sepa</a:t>
            </a:r>
            <a:r>
              <a:rPr lang="sk-SK" dirty="0">
                <a:solidFill>
                  <a:schemeClr val="tx1"/>
                </a:solidFill>
              </a:rPr>
              <a:t> </a:t>
            </a:r>
            <a:r>
              <a:rPr lang="sk-SK" dirty="0" err="1">
                <a:solidFill>
                  <a:schemeClr val="tx1"/>
                </a:solidFill>
              </a:rPr>
              <a:t>nadie</a:t>
            </a:r>
            <a:r>
              <a:rPr lang="sk-SK" dirty="0">
                <a:solidFill>
                  <a:schemeClr val="tx1"/>
                </a:solidFill>
              </a:rPr>
              <a:t> ha </a:t>
            </a:r>
            <a:r>
              <a:rPr lang="sk-SK" dirty="0" err="1">
                <a:solidFill>
                  <a:schemeClr val="tx1"/>
                </a:solidFill>
              </a:rPr>
              <a:t>explicado</a:t>
            </a:r>
            <a:r>
              <a:rPr lang="sk-SK" dirty="0">
                <a:solidFill>
                  <a:schemeClr val="tx1"/>
                </a:solidFill>
              </a:rPr>
              <a:t> </a:t>
            </a:r>
            <a:r>
              <a:rPr lang="sk-SK" dirty="0" err="1">
                <a:solidFill>
                  <a:schemeClr val="tx1"/>
                </a:solidFill>
              </a:rPr>
              <a:t>esto</a:t>
            </a:r>
            <a:r>
              <a:rPr lang="sk-SK" dirty="0">
                <a:solidFill>
                  <a:schemeClr val="tx1"/>
                </a:solidFill>
              </a:rPr>
              <a:t>, de </a:t>
            </a:r>
            <a:r>
              <a:rPr lang="sk-SK" dirty="0" err="1">
                <a:solidFill>
                  <a:schemeClr val="tx1"/>
                </a:solidFill>
              </a:rPr>
              <a:t>manera</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lo</a:t>
            </a:r>
            <a:r>
              <a:rPr lang="sk-SK" dirty="0">
                <a:solidFill>
                  <a:schemeClr val="tx1"/>
                </a:solidFill>
              </a:rPr>
              <a:t> </a:t>
            </a:r>
            <a:r>
              <a:rPr lang="sk-SK" dirty="0" err="1">
                <a:solidFill>
                  <a:schemeClr val="tx1"/>
                </a:solidFill>
              </a:rPr>
              <a:t>mejor</a:t>
            </a:r>
            <a:r>
              <a:rPr lang="sk-SK" dirty="0">
                <a:solidFill>
                  <a:schemeClr val="tx1"/>
                </a:solidFill>
              </a:rPr>
              <a:t> es </a:t>
            </a:r>
            <a:r>
              <a:rPr lang="sk-SK" dirty="0" err="1">
                <a:solidFill>
                  <a:schemeClr val="tx1"/>
                </a:solidFill>
              </a:rPr>
              <a:t>dejarse</a:t>
            </a:r>
            <a:r>
              <a:rPr lang="sk-SK" dirty="0">
                <a:solidFill>
                  <a:schemeClr val="tx1"/>
                </a:solidFill>
              </a:rPr>
              <a:t> de </a:t>
            </a:r>
            <a:r>
              <a:rPr lang="sk-SK" dirty="0" err="1">
                <a:solidFill>
                  <a:schemeClr val="tx1"/>
                </a:solidFill>
              </a:rPr>
              <a:t>pudores</a:t>
            </a:r>
            <a:r>
              <a:rPr lang="sk-SK" dirty="0">
                <a:solidFill>
                  <a:schemeClr val="tx1"/>
                </a:solidFill>
              </a:rPr>
              <a:t> y </a:t>
            </a:r>
            <a:r>
              <a:rPr lang="sk-SK" dirty="0" err="1">
                <a:solidFill>
                  <a:schemeClr val="tx1"/>
                </a:solidFill>
              </a:rPr>
              <a:t>contar</a:t>
            </a:r>
            <a:r>
              <a:rPr lang="sk-SK" dirty="0">
                <a:solidFill>
                  <a:schemeClr val="tx1"/>
                </a:solidFill>
              </a:rPr>
              <a:t>, </a:t>
            </a:r>
            <a:r>
              <a:rPr lang="sk-SK" dirty="0" err="1">
                <a:solidFill>
                  <a:schemeClr val="tx1"/>
                </a:solidFill>
              </a:rPr>
              <a:t>porque</a:t>
            </a:r>
            <a:r>
              <a:rPr lang="sk-SK" dirty="0">
                <a:solidFill>
                  <a:schemeClr val="tx1"/>
                </a:solidFill>
              </a:rPr>
              <a:t> </a:t>
            </a:r>
            <a:r>
              <a:rPr lang="sk-SK" dirty="0" err="1">
                <a:solidFill>
                  <a:schemeClr val="tx1"/>
                </a:solidFill>
              </a:rPr>
              <a:t>al</a:t>
            </a:r>
            <a:r>
              <a:rPr lang="sk-SK" dirty="0">
                <a:solidFill>
                  <a:schemeClr val="tx1"/>
                </a:solidFill>
              </a:rPr>
              <a:t> </a:t>
            </a:r>
            <a:r>
              <a:rPr lang="sk-SK" dirty="0" err="1">
                <a:solidFill>
                  <a:schemeClr val="tx1"/>
                </a:solidFill>
              </a:rPr>
              <a:t>fin</a:t>
            </a:r>
            <a:r>
              <a:rPr lang="sk-SK" dirty="0">
                <a:solidFill>
                  <a:schemeClr val="tx1"/>
                </a:solidFill>
              </a:rPr>
              <a:t> y </a:t>
            </a:r>
            <a:r>
              <a:rPr lang="sk-SK" dirty="0" err="1">
                <a:solidFill>
                  <a:schemeClr val="tx1"/>
                </a:solidFill>
              </a:rPr>
              <a:t>al</a:t>
            </a:r>
            <a:r>
              <a:rPr lang="sk-SK" dirty="0">
                <a:solidFill>
                  <a:schemeClr val="tx1"/>
                </a:solidFill>
              </a:rPr>
              <a:t> </a:t>
            </a:r>
            <a:r>
              <a:rPr lang="sk-SK" dirty="0" err="1">
                <a:solidFill>
                  <a:schemeClr val="tx1"/>
                </a:solidFill>
              </a:rPr>
              <a:t>cabo</a:t>
            </a:r>
            <a:r>
              <a:rPr lang="sk-SK" dirty="0">
                <a:solidFill>
                  <a:schemeClr val="tx1"/>
                </a:solidFill>
              </a:rPr>
              <a:t> </a:t>
            </a:r>
            <a:r>
              <a:rPr lang="sk-SK" dirty="0" err="1">
                <a:solidFill>
                  <a:schemeClr val="tx1"/>
                </a:solidFill>
              </a:rPr>
              <a:t>nadie</a:t>
            </a:r>
            <a:r>
              <a:rPr lang="sk-SK" dirty="0">
                <a:solidFill>
                  <a:schemeClr val="tx1"/>
                </a:solidFill>
              </a:rPr>
              <a:t> </a:t>
            </a:r>
            <a:r>
              <a:rPr lang="sk-SK" dirty="0" err="1">
                <a:solidFill>
                  <a:schemeClr val="tx1"/>
                </a:solidFill>
              </a:rPr>
              <a:t>se</a:t>
            </a:r>
            <a:r>
              <a:rPr lang="sk-SK" dirty="0">
                <a:solidFill>
                  <a:schemeClr val="tx1"/>
                </a:solidFill>
              </a:rPr>
              <a:t> </a:t>
            </a:r>
            <a:r>
              <a:rPr lang="sk-SK" dirty="0" err="1">
                <a:solidFill>
                  <a:schemeClr val="tx1"/>
                </a:solidFill>
              </a:rPr>
              <a:t>avergüenza</a:t>
            </a:r>
            <a:r>
              <a:rPr lang="sk-SK" dirty="0">
                <a:solidFill>
                  <a:schemeClr val="tx1"/>
                </a:solidFill>
              </a:rPr>
              <a:t> de </a:t>
            </a:r>
            <a:r>
              <a:rPr lang="sk-SK" dirty="0" err="1">
                <a:solidFill>
                  <a:schemeClr val="tx1"/>
                </a:solidFill>
              </a:rPr>
              <a:t>respirar</a:t>
            </a:r>
            <a:r>
              <a:rPr lang="sk-SK" dirty="0">
                <a:solidFill>
                  <a:schemeClr val="tx1"/>
                </a:solidFill>
              </a:rPr>
              <a:t> o de </a:t>
            </a:r>
            <a:r>
              <a:rPr lang="sk-SK" dirty="0" err="1">
                <a:solidFill>
                  <a:schemeClr val="tx1"/>
                </a:solidFill>
              </a:rPr>
              <a:t>ponerse</a:t>
            </a:r>
            <a:r>
              <a:rPr lang="sk-SK" dirty="0">
                <a:solidFill>
                  <a:schemeClr val="tx1"/>
                </a:solidFill>
              </a:rPr>
              <a:t> los </a:t>
            </a:r>
            <a:r>
              <a:rPr lang="sk-SK" dirty="0" err="1">
                <a:solidFill>
                  <a:schemeClr val="tx1"/>
                </a:solidFill>
              </a:rPr>
              <a:t>zapatos</a:t>
            </a:r>
            <a:r>
              <a:rPr lang="sk-SK" dirty="0">
                <a:solidFill>
                  <a:schemeClr val="tx1"/>
                </a:solidFill>
              </a:rPr>
              <a:t>; </a:t>
            </a:r>
            <a:r>
              <a:rPr lang="sk-SK" dirty="0" err="1">
                <a:solidFill>
                  <a:schemeClr val="tx1"/>
                </a:solidFill>
              </a:rPr>
              <a:t>son</a:t>
            </a:r>
            <a:r>
              <a:rPr lang="sk-SK" dirty="0">
                <a:solidFill>
                  <a:schemeClr val="tx1"/>
                </a:solidFill>
              </a:rPr>
              <a:t> </a:t>
            </a:r>
            <a:r>
              <a:rPr lang="sk-SK" dirty="0" err="1">
                <a:solidFill>
                  <a:schemeClr val="tx1"/>
                </a:solidFill>
              </a:rPr>
              <a:t>cosas</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se</a:t>
            </a:r>
            <a:r>
              <a:rPr lang="sk-SK" dirty="0">
                <a:solidFill>
                  <a:schemeClr val="tx1"/>
                </a:solidFill>
              </a:rPr>
              <a:t> </a:t>
            </a:r>
            <a:r>
              <a:rPr lang="sk-SK" dirty="0" err="1">
                <a:solidFill>
                  <a:schemeClr val="tx1"/>
                </a:solidFill>
              </a:rPr>
              <a:t>hacen</a:t>
            </a:r>
            <a:r>
              <a:rPr lang="sk-SK" dirty="0">
                <a:solidFill>
                  <a:schemeClr val="tx1"/>
                </a:solidFill>
              </a:rPr>
              <a:t>, y </a:t>
            </a:r>
            <a:r>
              <a:rPr lang="sk-SK" dirty="0" err="1">
                <a:solidFill>
                  <a:schemeClr val="tx1"/>
                </a:solidFill>
              </a:rPr>
              <a:t>cuando</a:t>
            </a:r>
            <a:r>
              <a:rPr lang="sk-SK" dirty="0">
                <a:solidFill>
                  <a:schemeClr val="tx1"/>
                </a:solidFill>
              </a:rPr>
              <a:t> </a:t>
            </a:r>
            <a:r>
              <a:rPr lang="sk-SK" dirty="0" err="1">
                <a:solidFill>
                  <a:schemeClr val="tx1"/>
                </a:solidFill>
              </a:rPr>
              <a:t>pasa</a:t>
            </a:r>
            <a:r>
              <a:rPr lang="sk-SK" dirty="0">
                <a:solidFill>
                  <a:schemeClr val="tx1"/>
                </a:solidFill>
              </a:rPr>
              <a:t> </a:t>
            </a:r>
            <a:r>
              <a:rPr lang="sk-SK" dirty="0" err="1">
                <a:solidFill>
                  <a:schemeClr val="tx1"/>
                </a:solidFill>
              </a:rPr>
              <a:t>algo</a:t>
            </a:r>
            <a:r>
              <a:rPr lang="sk-SK" dirty="0">
                <a:solidFill>
                  <a:schemeClr val="tx1"/>
                </a:solidFill>
              </a:rPr>
              <a:t> </a:t>
            </a:r>
            <a:r>
              <a:rPr lang="sk-SK" dirty="0" err="1">
                <a:solidFill>
                  <a:schemeClr val="tx1"/>
                </a:solidFill>
              </a:rPr>
              <a:t>raro</a:t>
            </a:r>
            <a:r>
              <a:rPr lang="sk-SK" dirty="0">
                <a:solidFill>
                  <a:schemeClr val="tx1"/>
                </a:solidFill>
              </a:rPr>
              <a:t>, </a:t>
            </a:r>
            <a:r>
              <a:rPr lang="sk-SK" dirty="0" err="1">
                <a:solidFill>
                  <a:schemeClr val="tx1"/>
                </a:solidFill>
              </a:rPr>
              <a:t>cuando</a:t>
            </a:r>
            <a:r>
              <a:rPr lang="sk-SK" dirty="0">
                <a:solidFill>
                  <a:schemeClr val="tx1"/>
                </a:solidFill>
              </a:rPr>
              <a:t> </a:t>
            </a:r>
            <a:r>
              <a:rPr lang="sk-SK" dirty="0" err="1">
                <a:solidFill>
                  <a:schemeClr val="tx1"/>
                </a:solidFill>
              </a:rPr>
              <a:t>dentro</a:t>
            </a:r>
            <a:r>
              <a:rPr lang="sk-SK" dirty="0">
                <a:solidFill>
                  <a:schemeClr val="tx1"/>
                </a:solidFill>
              </a:rPr>
              <a:t> del </a:t>
            </a:r>
            <a:r>
              <a:rPr lang="sk-SK" dirty="0" err="1">
                <a:solidFill>
                  <a:schemeClr val="tx1"/>
                </a:solidFill>
              </a:rPr>
              <a:t>zapato</a:t>
            </a:r>
            <a:r>
              <a:rPr lang="sk-SK" dirty="0">
                <a:solidFill>
                  <a:schemeClr val="tx1"/>
                </a:solidFill>
              </a:rPr>
              <a:t> </a:t>
            </a:r>
            <a:r>
              <a:rPr lang="sk-SK" dirty="0" err="1">
                <a:solidFill>
                  <a:schemeClr val="tx1"/>
                </a:solidFill>
              </a:rPr>
              <a:t>encontramos</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araña</a:t>
            </a:r>
            <a:r>
              <a:rPr lang="sk-SK" dirty="0">
                <a:solidFill>
                  <a:schemeClr val="tx1"/>
                </a:solidFill>
              </a:rPr>
              <a:t> o </a:t>
            </a:r>
            <a:r>
              <a:rPr lang="sk-SK" dirty="0" err="1">
                <a:solidFill>
                  <a:schemeClr val="tx1"/>
                </a:solidFill>
              </a:rPr>
              <a:t>al</a:t>
            </a:r>
            <a:r>
              <a:rPr lang="sk-SK" dirty="0">
                <a:solidFill>
                  <a:schemeClr val="tx1"/>
                </a:solidFill>
              </a:rPr>
              <a:t> </a:t>
            </a:r>
            <a:r>
              <a:rPr lang="sk-SK" dirty="0" err="1">
                <a:solidFill>
                  <a:schemeClr val="tx1"/>
                </a:solidFill>
              </a:rPr>
              <a:t>respirar</a:t>
            </a:r>
            <a:r>
              <a:rPr lang="sk-SK" dirty="0">
                <a:solidFill>
                  <a:schemeClr val="tx1"/>
                </a:solidFill>
              </a:rPr>
              <a:t> </a:t>
            </a:r>
            <a:r>
              <a:rPr lang="sk-SK" dirty="0" err="1">
                <a:solidFill>
                  <a:schemeClr val="tx1"/>
                </a:solidFill>
              </a:rPr>
              <a:t>se</a:t>
            </a:r>
            <a:r>
              <a:rPr lang="sk-SK" dirty="0">
                <a:solidFill>
                  <a:schemeClr val="tx1"/>
                </a:solidFill>
              </a:rPr>
              <a:t> </a:t>
            </a:r>
            <a:r>
              <a:rPr lang="sk-SK" dirty="0" err="1">
                <a:solidFill>
                  <a:schemeClr val="tx1"/>
                </a:solidFill>
              </a:rPr>
              <a:t>siente</a:t>
            </a:r>
            <a:r>
              <a:rPr lang="sk-SK" dirty="0">
                <a:solidFill>
                  <a:schemeClr val="tx1"/>
                </a:solidFill>
              </a:rPr>
              <a:t> </a:t>
            </a:r>
            <a:r>
              <a:rPr lang="sk-SK" dirty="0" err="1">
                <a:solidFill>
                  <a:schemeClr val="tx1"/>
                </a:solidFill>
              </a:rPr>
              <a:t>como</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vidrio</a:t>
            </a:r>
            <a:r>
              <a:rPr lang="sk-SK" dirty="0">
                <a:solidFill>
                  <a:schemeClr val="tx1"/>
                </a:solidFill>
              </a:rPr>
              <a:t> </a:t>
            </a:r>
            <a:r>
              <a:rPr lang="sk-SK" dirty="0" err="1">
                <a:solidFill>
                  <a:schemeClr val="tx1"/>
                </a:solidFill>
              </a:rPr>
              <a:t>roto</a:t>
            </a:r>
            <a:r>
              <a:rPr lang="sk-SK" dirty="0">
                <a:solidFill>
                  <a:schemeClr val="tx1"/>
                </a:solidFill>
              </a:rPr>
              <a:t>, </a:t>
            </a:r>
            <a:r>
              <a:rPr lang="sk-SK" dirty="0" err="1">
                <a:solidFill>
                  <a:schemeClr val="tx1"/>
                </a:solidFill>
              </a:rPr>
              <a:t>entonces</a:t>
            </a:r>
            <a:r>
              <a:rPr lang="sk-SK" dirty="0">
                <a:solidFill>
                  <a:schemeClr val="tx1"/>
                </a:solidFill>
              </a:rPr>
              <a:t> </a:t>
            </a:r>
            <a:r>
              <a:rPr lang="sk-SK" dirty="0" err="1">
                <a:solidFill>
                  <a:schemeClr val="tx1"/>
                </a:solidFill>
              </a:rPr>
              <a:t>hay</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contar</a:t>
            </a:r>
            <a:r>
              <a:rPr lang="sk-SK" dirty="0">
                <a:solidFill>
                  <a:schemeClr val="tx1"/>
                </a:solidFill>
              </a:rPr>
              <a:t> </a:t>
            </a:r>
            <a:r>
              <a:rPr lang="sk-SK" dirty="0" err="1">
                <a:solidFill>
                  <a:schemeClr val="tx1"/>
                </a:solidFill>
              </a:rPr>
              <a:t>lo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pasa</a:t>
            </a:r>
            <a:r>
              <a:rPr lang="sk-SK" dirty="0">
                <a:solidFill>
                  <a:schemeClr val="tx1"/>
                </a:solidFill>
              </a:rPr>
              <a:t>, </a:t>
            </a:r>
            <a:r>
              <a:rPr lang="sk-SK" dirty="0" err="1">
                <a:solidFill>
                  <a:schemeClr val="tx1"/>
                </a:solidFill>
              </a:rPr>
              <a:t>contarlo</a:t>
            </a:r>
            <a:r>
              <a:rPr lang="sk-SK" dirty="0">
                <a:solidFill>
                  <a:schemeClr val="tx1"/>
                </a:solidFill>
              </a:rPr>
              <a:t> a los </a:t>
            </a:r>
            <a:r>
              <a:rPr lang="sk-SK" dirty="0" err="1">
                <a:solidFill>
                  <a:schemeClr val="tx1"/>
                </a:solidFill>
              </a:rPr>
              <a:t>muchachos</a:t>
            </a:r>
            <a:r>
              <a:rPr lang="sk-SK" dirty="0">
                <a:solidFill>
                  <a:schemeClr val="tx1"/>
                </a:solidFill>
              </a:rPr>
              <a:t> de la </a:t>
            </a:r>
            <a:r>
              <a:rPr lang="sk-SK" dirty="0" err="1">
                <a:solidFill>
                  <a:schemeClr val="tx1"/>
                </a:solidFill>
              </a:rPr>
              <a:t>oficina</a:t>
            </a:r>
            <a:r>
              <a:rPr lang="sk-SK" dirty="0">
                <a:solidFill>
                  <a:schemeClr val="tx1"/>
                </a:solidFill>
              </a:rPr>
              <a:t> o </a:t>
            </a:r>
            <a:r>
              <a:rPr lang="sk-SK" dirty="0" err="1">
                <a:solidFill>
                  <a:schemeClr val="tx1"/>
                </a:solidFill>
              </a:rPr>
              <a:t>al</a:t>
            </a:r>
            <a:r>
              <a:rPr lang="sk-SK" dirty="0">
                <a:solidFill>
                  <a:schemeClr val="tx1"/>
                </a:solidFill>
              </a:rPr>
              <a:t> </a:t>
            </a:r>
            <a:r>
              <a:rPr lang="sk-SK" dirty="0" err="1">
                <a:solidFill>
                  <a:schemeClr val="tx1"/>
                </a:solidFill>
              </a:rPr>
              <a:t>médico</a:t>
            </a:r>
            <a:r>
              <a:rPr lang="sk-SK" dirty="0">
                <a:solidFill>
                  <a:schemeClr val="tx1"/>
                </a:solidFill>
              </a:rPr>
              <a:t>. </a:t>
            </a:r>
            <a:r>
              <a:rPr lang="sk-SK" dirty="0" err="1">
                <a:solidFill>
                  <a:schemeClr val="tx1"/>
                </a:solidFill>
              </a:rPr>
              <a:t>Ay</a:t>
            </a:r>
            <a:r>
              <a:rPr lang="sk-SK" dirty="0">
                <a:solidFill>
                  <a:schemeClr val="tx1"/>
                </a:solidFill>
              </a:rPr>
              <a:t>, </a:t>
            </a:r>
            <a:r>
              <a:rPr lang="sk-SK" dirty="0" err="1">
                <a:solidFill>
                  <a:schemeClr val="tx1"/>
                </a:solidFill>
              </a:rPr>
              <a:t>doctor</a:t>
            </a:r>
            <a:r>
              <a:rPr lang="sk-SK" dirty="0">
                <a:solidFill>
                  <a:schemeClr val="tx1"/>
                </a:solidFill>
              </a:rPr>
              <a:t>, </a:t>
            </a:r>
            <a:r>
              <a:rPr lang="sk-SK" dirty="0" err="1">
                <a:solidFill>
                  <a:schemeClr val="tx1"/>
                </a:solidFill>
              </a:rPr>
              <a:t>cada</a:t>
            </a:r>
            <a:r>
              <a:rPr lang="sk-SK" dirty="0">
                <a:solidFill>
                  <a:schemeClr val="tx1"/>
                </a:solidFill>
              </a:rPr>
              <a:t> vez </a:t>
            </a:r>
            <a:r>
              <a:rPr lang="sk-SK" dirty="0" err="1">
                <a:solidFill>
                  <a:schemeClr val="tx1"/>
                </a:solidFill>
              </a:rPr>
              <a:t>que</a:t>
            </a:r>
            <a:r>
              <a:rPr lang="sk-SK" dirty="0">
                <a:solidFill>
                  <a:schemeClr val="tx1"/>
                </a:solidFill>
              </a:rPr>
              <a:t> </a:t>
            </a:r>
            <a:r>
              <a:rPr lang="sk-SK" dirty="0" err="1">
                <a:solidFill>
                  <a:schemeClr val="tx1"/>
                </a:solidFill>
              </a:rPr>
              <a:t>respiro</a:t>
            </a:r>
            <a:r>
              <a:rPr lang="sk-SK" dirty="0">
                <a:solidFill>
                  <a:schemeClr val="tx1"/>
                </a:solidFill>
              </a:rPr>
              <a:t>... </a:t>
            </a:r>
            <a:r>
              <a:rPr lang="sk-SK" dirty="0" err="1">
                <a:solidFill>
                  <a:schemeClr val="tx1"/>
                </a:solidFill>
              </a:rPr>
              <a:t>Siempre</a:t>
            </a:r>
            <a:r>
              <a:rPr lang="sk-SK" dirty="0">
                <a:solidFill>
                  <a:schemeClr val="tx1"/>
                </a:solidFill>
              </a:rPr>
              <a:t> </a:t>
            </a:r>
            <a:r>
              <a:rPr lang="sk-SK" dirty="0" err="1">
                <a:solidFill>
                  <a:schemeClr val="tx1"/>
                </a:solidFill>
              </a:rPr>
              <a:t>contarlo</a:t>
            </a:r>
            <a:r>
              <a:rPr lang="sk-SK" dirty="0">
                <a:solidFill>
                  <a:schemeClr val="tx1"/>
                </a:solidFill>
              </a:rPr>
              <a:t>, </a:t>
            </a:r>
            <a:r>
              <a:rPr lang="sk-SK" dirty="0" err="1">
                <a:solidFill>
                  <a:schemeClr val="tx1"/>
                </a:solidFill>
              </a:rPr>
              <a:t>siempre</a:t>
            </a:r>
            <a:r>
              <a:rPr lang="sk-SK" dirty="0">
                <a:solidFill>
                  <a:schemeClr val="tx1"/>
                </a:solidFill>
              </a:rPr>
              <a:t> </a:t>
            </a:r>
            <a:r>
              <a:rPr lang="sk-SK" dirty="0" err="1">
                <a:solidFill>
                  <a:schemeClr val="tx1"/>
                </a:solidFill>
              </a:rPr>
              <a:t>quitarse</a:t>
            </a:r>
            <a:r>
              <a:rPr lang="sk-SK" dirty="0">
                <a:solidFill>
                  <a:schemeClr val="tx1"/>
                </a:solidFill>
              </a:rPr>
              <a:t> esa </a:t>
            </a:r>
            <a:r>
              <a:rPr lang="sk-SK" dirty="0" err="1">
                <a:solidFill>
                  <a:schemeClr val="tx1"/>
                </a:solidFill>
              </a:rPr>
              <a:t>cosquilla</a:t>
            </a:r>
            <a:r>
              <a:rPr lang="sk-SK" dirty="0">
                <a:solidFill>
                  <a:schemeClr val="tx1"/>
                </a:solidFill>
              </a:rPr>
              <a:t> </a:t>
            </a:r>
            <a:r>
              <a:rPr lang="sk-SK" dirty="0" err="1">
                <a:solidFill>
                  <a:schemeClr val="tx1"/>
                </a:solidFill>
              </a:rPr>
              <a:t>molesta</a:t>
            </a:r>
            <a:r>
              <a:rPr lang="sk-SK" dirty="0">
                <a:solidFill>
                  <a:schemeClr val="tx1"/>
                </a:solidFill>
              </a:rPr>
              <a:t> del </a:t>
            </a:r>
            <a:r>
              <a:rPr lang="sk-SK" dirty="0" err="1">
                <a:solidFill>
                  <a:schemeClr val="tx1"/>
                </a:solidFill>
              </a:rPr>
              <a:t>estómago</a:t>
            </a:r>
            <a:r>
              <a:rPr lang="sk-SK" dirty="0">
                <a:solidFill>
                  <a:schemeClr val="tx1"/>
                </a:solidFill>
              </a:rPr>
              <a:t>.</a:t>
            </a:r>
          </a:p>
          <a:p>
            <a:endParaRPr lang="sk-SK" dirty="0"/>
          </a:p>
        </p:txBody>
      </p:sp>
    </p:spTree>
    <p:extLst>
      <p:ext uri="{BB962C8B-B14F-4D97-AF65-F5344CB8AC3E}">
        <p14:creationId xmlns:p14="http://schemas.microsoft.com/office/powerpoint/2010/main" val="2606147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EDEE5D11-E6AB-B302-A540-E6F51F90FAA8}"/>
              </a:ext>
            </a:extLst>
          </p:cNvPr>
          <p:cNvSpPr>
            <a:spLocks noGrp="1"/>
          </p:cNvSpPr>
          <p:nvPr>
            <p:ph idx="1"/>
          </p:nvPr>
        </p:nvSpPr>
        <p:spPr>
          <a:xfrm>
            <a:off x="719769" y="1582901"/>
            <a:ext cx="7560000" cy="4705931"/>
          </a:xfrm>
        </p:spPr>
        <p:txBody>
          <a:bodyPr/>
          <a:lstStyle/>
          <a:p>
            <a:pPr marL="0" indent="0" algn="just">
              <a:buNone/>
            </a:pPr>
            <a:r>
              <a:rPr lang="sk-SK" dirty="0"/>
              <a:t>	</a:t>
            </a:r>
            <a:r>
              <a:rPr lang="sk-SK" dirty="0">
                <a:solidFill>
                  <a:schemeClr val="tx1"/>
                </a:solidFill>
              </a:rPr>
              <a:t>Y </a:t>
            </a:r>
            <a:r>
              <a:rPr lang="sk-SK" dirty="0" err="1">
                <a:solidFill>
                  <a:schemeClr val="tx1"/>
                </a:solidFill>
              </a:rPr>
              <a:t>ya</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vamos</a:t>
            </a:r>
            <a:r>
              <a:rPr lang="sk-SK" dirty="0">
                <a:solidFill>
                  <a:schemeClr val="tx1"/>
                </a:solidFill>
              </a:rPr>
              <a:t> a </a:t>
            </a:r>
            <a:r>
              <a:rPr lang="sk-SK" dirty="0" err="1">
                <a:solidFill>
                  <a:schemeClr val="tx1"/>
                </a:solidFill>
              </a:rPr>
              <a:t>contarlo</a:t>
            </a:r>
            <a:r>
              <a:rPr lang="sk-SK" dirty="0">
                <a:solidFill>
                  <a:schemeClr val="tx1"/>
                </a:solidFill>
              </a:rPr>
              <a:t> </a:t>
            </a:r>
            <a:r>
              <a:rPr lang="sk-SK" dirty="0" err="1">
                <a:solidFill>
                  <a:schemeClr val="tx1"/>
                </a:solidFill>
              </a:rPr>
              <a:t>pongamos</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poco</a:t>
            </a:r>
            <a:r>
              <a:rPr lang="sk-SK" dirty="0">
                <a:solidFill>
                  <a:schemeClr val="tx1"/>
                </a:solidFill>
              </a:rPr>
              <a:t> de </a:t>
            </a:r>
            <a:r>
              <a:rPr lang="sk-SK" dirty="0" err="1">
                <a:solidFill>
                  <a:schemeClr val="tx1"/>
                </a:solidFill>
              </a:rPr>
              <a:t>orden</a:t>
            </a:r>
            <a:r>
              <a:rPr lang="sk-SK" dirty="0">
                <a:solidFill>
                  <a:schemeClr val="tx1"/>
                </a:solidFill>
              </a:rPr>
              <a:t>, </a:t>
            </a:r>
            <a:r>
              <a:rPr lang="sk-SK" dirty="0" err="1">
                <a:solidFill>
                  <a:schemeClr val="tx1"/>
                </a:solidFill>
              </a:rPr>
              <a:t>bajemos</a:t>
            </a:r>
            <a:r>
              <a:rPr lang="sk-SK" dirty="0">
                <a:solidFill>
                  <a:schemeClr val="tx1"/>
                </a:solidFill>
              </a:rPr>
              <a:t> </a:t>
            </a:r>
            <a:r>
              <a:rPr lang="sk-SK" dirty="0" err="1">
                <a:solidFill>
                  <a:schemeClr val="tx1"/>
                </a:solidFill>
              </a:rPr>
              <a:t>por</a:t>
            </a:r>
            <a:r>
              <a:rPr lang="sk-SK" dirty="0">
                <a:solidFill>
                  <a:schemeClr val="tx1"/>
                </a:solidFill>
              </a:rPr>
              <a:t> la </a:t>
            </a:r>
            <a:r>
              <a:rPr lang="sk-SK" dirty="0" err="1">
                <a:solidFill>
                  <a:schemeClr val="tx1"/>
                </a:solidFill>
              </a:rPr>
              <a:t>escalera</a:t>
            </a:r>
            <a:r>
              <a:rPr lang="sk-SK" dirty="0">
                <a:solidFill>
                  <a:schemeClr val="tx1"/>
                </a:solidFill>
              </a:rPr>
              <a:t> de </a:t>
            </a:r>
            <a:r>
              <a:rPr lang="sk-SK" dirty="0" err="1">
                <a:solidFill>
                  <a:schemeClr val="tx1"/>
                </a:solidFill>
              </a:rPr>
              <a:t>esta</a:t>
            </a:r>
            <a:r>
              <a:rPr lang="sk-SK" dirty="0">
                <a:solidFill>
                  <a:schemeClr val="tx1"/>
                </a:solidFill>
              </a:rPr>
              <a:t> </a:t>
            </a:r>
            <a:r>
              <a:rPr lang="sk-SK" dirty="0" err="1">
                <a:solidFill>
                  <a:schemeClr val="tx1"/>
                </a:solidFill>
              </a:rPr>
              <a:t>casa</a:t>
            </a:r>
            <a:r>
              <a:rPr lang="sk-SK" dirty="0">
                <a:solidFill>
                  <a:schemeClr val="tx1"/>
                </a:solidFill>
              </a:rPr>
              <a:t> </a:t>
            </a:r>
            <a:r>
              <a:rPr lang="sk-SK" dirty="0" err="1">
                <a:solidFill>
                  <a:schemeClr val="tx1"/>
                </a:solidFill>
              </a:rPr>
              <a:t>hasta</a:t>
            </a:r>
            <a:r>
              <a:rPr lang="sk-SK" dirty="0">
                <a:solidFill>
                  <a:schemeClr val="tx1"/>
                </a:solidFill>
              </a:rPr>
              <a:t> </a:t>
            </a:r>
            <a:r>
              <a:rPr lang="sk-SK" dirty="0" err="1">
                <a:solidFill>
                  <a:schemeClr val="tx1"/>
                </a:solidFill>
              </a:rPr>
              <a:t>el</a:t>
            </a:r>
            <a:r>
              <a:rPr lang="sk-SK" dirty="0">
                <a:solidFill>
                  <a:schemeClr val="tx1"/>
                </a:solidFill>
              </a:rPr>
              <a:t> </a:t>
            </a:r>
            <a:r>
              <a:rPr lang="sk-SK" dirty="0" err="1">
                <a:solidFill>
                  <a:schemeClr val="tx1"/>
                </a:solidFill>
              </a:rPr>
              <a:t>domingo</a:t>
            </a:r>
            <a:r>
              <a:rPr lang="sk-SK" dirty="0">
                <a:solidFill>
                  <a:schemeClr val="tx1"/>
                </a:solidFill>
              </a:rPr>
              <a:t> 7 de </a:t>
            </a:r>
            <a:r>
              <a:rPr lang="sk-SK" dirty="0" err="1">
                <a:solidFill>
                  <a:schemeClr val="tx1"/>
                </a:solidFill>
              </a:rPr>
              <a:t>noviembre</a:t>
            </a:r>
            <a:r>
              <a:rPr lang="sk-SK" dirty="0">
                <a:solidFill>
                  <a:schemeClr val="tx1"/>
                </a:solidFill>
              </a:rPr>
              <a:t>, </a:t>
            </a:r>
            <a:r>
              <a:rPr lang="sk-SK" dirty="0" err="1">
                <a:solidFill>
                  <a:schemeClr val="tx1"/>
                </a:solidFill>
              </a:rPr>
              <a:t>justo</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mes</a:t>
            </a:r>
            <a:r>
              <a:rPr lang="sk-SK" dirty="0">
                <a:solidFill>
                  <a:schemeClr val="tx1"/>
                </a:solidFill>
              </a:rPr>
              <a:t> </a:t>
            </a:r>
            <a:r>
              <a:rPr lang="sk-SK" dirty="0" err="1">
                <a:solidFill>
                  <a:schemeClr val="tx1"/>
                </a:solidFill>
              </a:rPr>
              <a:t>atrás</a:t>
            </a:r>
            <a:r>
              <a:rPr lang="sk-SK" dirty="0">
                <a:solidFill>
                  <a:schemeClr val="tx1"/>
                </a:solidFill>
              </a:rPr>
              <a:t>. </a:t>
            </a:r>
            <a:r>
              <a:rPr lang="sk-SK" dirty="0" err="1">
                <a:solidFill>
                  <a:schemeClr val="tx1"/>
                </a:solidFill>
              </a:rPr>
              <a:t>Uno</a:t>
            </a:r>
            <a:r>
              <a:rPr lang="sk-SK" dirty="0">
                <a:solidFill>
                  <a:schemeClr val="tx1"/>
                </a:solidFill>
              </a:rPr>
              <a:t> </a:t>
            </a:r>
            <a:r>
              <a:rPr lang="sk-SK" dirty="0" err="1">
                <a:solidFill>
                  <a:schemeClr val="tx1"/>
                </a:solidFill>
              </a:rPr>
              <a:t>baja</a:t>
            </a:r>
            <a:r>
              <a:rPr lang="sk-SK" dirty="0">
                <a:solidFill>
                  <a:schemeClr val="tx1"/>
                </a:solidFill>
              </a:rPr>
              <a:t> </a:t>
            </a:r>
            <a:r>
              <a:rPr lang="sk-SK" dirty="0" err="1">
                <a:solidFill>
                  <a:schemeClr val="tx1"/>
                </a:solidFill>
              </a:rPr>
              <a:t>cinco</a:t>
            </a:r>
            <a:r>
              <a:rPr lang="sk-SK" dirty="0">
                <a:solidFill>
                  <a:schemeClr val="tx1"/>
                </a:solidFill>
              </a:rPr>
              <a:t> </a:t>
            </a:r>
            <a:r>
              <a:rPr lang="sk-SK" dirty="0" err="1">
                <a:solidFill>
                  <a:schemeClr val="tx1"/>
                </a:solidFill>
              </a:rPr>
              <a:t>pisos</a:t>
            </a:r>
            <a:r>
              <a:rPr lang="sk-SK" dirty="0">
                <a:solidFill>
                  <a:schemeClr val="tx1"/>
                </a:solidFill>
              </a:rPr>
              <a:t> y </a:t>
            </a:r>
            <a:r>
              <a:rPr lang="sk-SK" dirty="0" err="1">
                <a:solidFill>
                  <a:schemeClr val="tx1"/>
                </a:solidFill>
              </a:rPr>
              <a:t>ya</a:t>
            </a:r>
            <a:r>
              <a:rPr lang="sk-SK" dirty="0">
                <a:solidFill>
                  <a:schemeClr val="tx1"/>
                </a:solidFill>
              </a:rPr>
              <a:t> </a:t>
            </a:r>
            <a:r>
              <a:rPr lang="sk-SK" dirty="0" err="1">
                <a:solidFill>
                  <a:schemeClr val="tx1"/>
                </a:solidFill>
              </a:rPr>
              <a:t>está</a:t>
            </a:r>
            <a:r>
              <a:rPr lang="sk-SK" dirty="0">
                <a:solidFill>
                  <a:schemeClr val="tx1"/>
                </a:solidFill>
              </a:rPr>
              <a:t> </a:t>
            </a:r>
            <a:r>
              <a:rPr lang="sk-SK" dirty="0" err="1">
                <a:solidFill>
                  <a:schemeClr val="tx1"/>
                </a:solidFill>
              </a:rPr>
              <a:t>en</a:t>
            </a:r>
            <a:r>
              <a:rPr lang="sk-SK" dirty="0">
                <a:solidFill>
                  <a:schemeClr val="tx1"/>
                </a:solidFill>
              </a:rPr>
              <a:t> </a:t>
            </a:r>
            <a:r>
              <a:rPr lang="sk-SK" dirty="0" err="1">
                <a:solidFill>
                  <a:schemeClr val="tx1"/>
                </a:solidFill>
              </a:rPr>
              <a:t>el</a:t>
            </a:r>
            <a:r>
              <a:rPr lang="sk-SK" dirty="0">
                <a:solidFill>
                  <a:schemeClr val="tx1"/>
                </a:solidFill>
              </a:rPr>
              <a:t> </a:t>
            </a:r>
            <a:r>
              <a:rPr lang="sk-SK" dirty="0" err="1">
                <a:solidFill>
                  <a:schemeClr val="tx1"/>
                </a:solidFill>
              </a:rPr>
              <a:t>domingo</a:t>
            </a:r>
            <a:r>
              <a:rPr lang="sk-SK" dirty="0">
                <a:solidFill>
                  <a:schemeClr val="tx1"/>
                </a:solidFill>
              </a:rPr>
              <a:t>, </a:t>
            </a:r>
            <a:r>
              <a:rPr lang="sk-SK" dirty="0" err="1">
                <a:solidFill>
                  <a:schemeClr val="tx1"/>
                </a:solidFill>
              </a:rPr>
              <a:t>con</a:t>
            </a:r>
            <a:r>
              <a:rPr lang="sk-SK" dirty="0">
                <a:solidFill>
                  <a:schemeClr val="tx1"/>
                </a:solidFill>
              </a:rPr>
              <a:t> </a:t>
            </a:r>
            <a:r>
              <a:rPr lang="sk-SK" dirty="0" err="1">
                <a:solidFill>
                  <a:schemeClr val="tx1"/>
                </a:solidFill>
              </a:rPr>
              <a:t>un</a:t>
            </a:r>
            <a:r>
              <a:rPr lang="sk-SK" dirty="0">
                <a:solidFill>
                  <a:schemeClr val="tx1"/>
                </a:solidFill>
              </a:rPr>
              <a:t> </a:t>
            </a:r>
            <a:r>
              <a:rPr lang="sk-SK" dirty="0" err="1">
                <a:solidFill>
                  <a:schemeClr val="tx1"/>
                </a:solidFill>
              </a:rPr>
              <a:t>sol</a:t>
            </a:r>
            <a:r>
              <a:rPr lang="sk-SK" dirty="0">
                <a:solidFill>
                  <a:schemeClr val="tx1"/>
                </a:solidFill>
              </a:rPr>
              <a:t> </a:t>
            </a:r>
            <a:r>
              <a:rPr lang="sk-SK" dirty="0" err="1">
                <a:solidFill>
                  <a:schemeClr val="tx1"/>
                </a:solidFill>
              </a:rPr>
              <a:t>insospechado</a:t>
            </a:r>
            <a:r>
              <a:rPr lang="sk-SK" dirty="0">
                <a:solidFill>
                  <a:schemeClr val="tx1"/>
                </a:solidFill>
              </a:rPr>
              <a:t> para </a:t>
            </a:r>
            <a:r>
              <a:rPr lang="sk-SK" dirty="0" err="1">
                <a:solidFill>
                  <a:schemeClr val="tx1"/>
                </a:solidFill>
              </a:rPr>
              <a:t>noviembre</a:t>
            </a:r>
            <a:r>
              <a:rPr lang="sk-SK" dirty="0">
                <a:solidFill>
                  <a:schemeClr val="tx1"/>
                </a:solidFill>
              </a:rPr>
              <a:t> </a:t>
            </a:r>
            <a:r>
              <a:rPr lang="sk-SK" dirty="0" err="1">
                <a:solidFill>
                  <a:schemeClr val="tx1"/>
                </a:solidFill>
              </a:rPr>
              <a:t>en</a:t>
            </a:r>
            <a:r>
              <a:rPr lang="sk-SK" dirty="0">
                <a:solidFill>
                  <a:schemeClr val="tx1"/>
                </a:solidFill>
              </a:rPr>
              <a:t> </a:t>
            </a:r>
            <a:r>
              <a:rPr lang="sk-SK" dirty="0" err="1">
                <a:solidFill>
                  <a:schemeClr val="tx1"/>
                </a:solidFill>
              </a:rPr>
              <a:t>París</a:t>
            </a:r>
            <a:r>
              <a:rPr lang="sk-SK" dirty="0">
                <a:solidFill>
                  <a:schemeClr val="tx1"/>
                </a:solidFill>
              </a:rPr>
              <a:t>, </a:t>
            </a:r>
            <a:r>
              <a:rPr lang="sk-SK" dirty="0" err="1">
                <a:solidFill>
                  <a:schemeClr val="tx1"/>
                </a:solidFill>
              </a:rPr>
              <a:t>con</a:t>
            </a:r>
            <a:r>
              <a:rPr lang="sk-SK" dirty="0">
                <a:solidFill>
                  <a:schemeClr val="tx1"/>
                </a:solidFill>
              </a:rPr>
              <a:t> </a:t>
            </a:r>
            <a:r>
              <a:rPr lang="sk-SK" dirty="0" err="1">
                <a:solidFill>
                  <a:schemeClr val="tx1"/>
                </a:solidFill>
              </a:rPr>
              <a:t>muchísimas</a:t>
            </a:r>
            <a:r>
              <a:rPr lang="sk-SK" dirty="0">
                <a:solidFill>
                  <a:schemeClr val="tx1"/>
                </a:solidFill>
              </a:rPr>
              <a:t> </a:t>
            </a:r>
            <a:r>
              <a:rPr lang="sk-SK" dirty="0" err="1">
                <a:solidFill>
                  <a:schemeClr val="tx1"/>
                </a:solidFill>
              </a:rPr>
              <a:t>ganas</a:t>
            </a:r>
            <a:r>
              <a:rPr lang="sk-SK" dirty="0">
                <a:solidFill>
                  <a:schemeClr val="tx1"/>
                </a:solidFill>
              </a:rPr>
              <a:t> de </a:t>
            </a:r>
            <a:r>
              <a:rPr lang="sk-SK" dirty="0" err="1">
                <a:solidFill>
                  <a:schemeClr val="tx1"/>
                </a:solidFill>
              </a:rPr>
              <a:t>andar</a:t>
            </a:r>
            <a:r>
              <a:rPr lang="sk-SK" dirty="0">
                <a:solidFill>
                  <a:schemeClr val="tx1"/>
                </a:solidFill>
              </a:rPr>
              <a:t> </a:t>
            </a:r>
            <a:r>
              <a:rPr lang="sk-SK" dirty="0" err="1">
                <a:solidFill>
                  <a:schemeClr val="tx1"/>
                </a:solidFill>
              </a:rPr>
              <a:t>por</a:t>
            </a:r>
            <a:r>
              <a:rPr lang="sk-SK" dirty="0">
                <a:solidFill>
                  <a:schemeClr val="tx1"/>
                </a:solidFill>
              </a:rPr>
              <a:t> </a:t>
            </a:r>
            <a:r>
              <a:rPr lang="sk-SK" dirty="0" err="1">
                <a:solidFill>
                  <a:schemeClr val="tx1"/>
                </a:solidFill>
              </a:rPr>
              <a:t>ahí</a:t>
            </a:r>
            <a:r>
              <a:rPr lang="sk-SK" dirty="0">
                <a:solidFill>
                  <a:schemeClr val="tx1"/>
                </a:solidFill>
              </a:rPr>
              <a:t>, de ver </a:t>
            </a:r>
            <a:r>
              <a:rPr lang="sk-SK" dirty="0" err="1">
                <a:solidFill>
                  <a:schemeClr val="tx1"/>
                </a:solidFill>
              </a:rPr>
              <a:t>cosas</a:t>
            </a:r>
            <a:r>
              <a:rPr lang="sk-SK" dirty="0">
                <a:solidFill>
                  <a:schemeClr val="tx1"/>
                </a:solidFill>
              </a:rPr>
              <a:t>, de </a:t>
            </a:r>
            <a:r>
              <a:rPr lang="sk-SK" dirty="0" err="1">
                <a:solidFill>
                  <a:schemeClr val="tx1"/>
                </a:solidFill>
              </a:rPr>
              <a:t>sacar</a:t>
            </a:r>
            <a:r>
              <a:rPr lang="sk-SK" dirty="0">
                <a:solidFill>
                  <a:schemeClr val="tx1"/>
                </a:solidFill>
              </a:rPr>
              <a:t> </a:t>
            </a:r>
            <a:r>
              <a:rPr lang="sk-SK" dirty="0" err="1">
                <a:solidFill>
                  <a:schemeClr val="tx1"/>
                </a:solidFill>
              </a:rPr>
              <a:t>fotos</a:t>
            </a:r>
            <a:r>
              <a:rPr lang="sk-SK" dirty="0">
                <a:solidFill>
                  <a:schemeClr val="tx1"/>
                </a:solidFill>
              </a:rPr>
              <a:t> (</a:t>
            </a:r>
            <a:r>
              <a:rPr lang="sk-SK" dirty="0" err="1">
                <a:solidFill>
                  <a:schemeClr val="tx1"/>
                </a:solidFill>
              </a:rPr>
              <a:t>porque</a:t>
            </a:r>
            <a:r>
              <a:rPr lang="sk-SK" dirty="0">
                <a:solidFill>
                  <a:schemeClr val="tx1"/>
                </a:solidFill>
              </a:rPr>
              <a:t> </a:t>
            </a:r>
            <a:r>
              <a:rPr lang="sk-SK" dirty="0" err="1">
                <a:solidFill>
                  <a:schemeClr val="tx1"/>
                </a:solidFill>
              </a:rPr>
              <a:t>éramos</a:t>
            </a:r>
            <a:r>
              <a:rPr lang="sk-SK" dirty="0">
                <a:solidFill>
                  <a:schemeClr val="tx1"/>
                </a:solidFill>
              </a:rPr>
              <a:t> </a:t>
            </a:r>
            <a:r>
              <a:rPr lang="sk-SK" dirty="0" err="1">
                <a:solidFill>
                  <a:schemeClr val="tx1"/>
                </a:solidFill>
              </a:rPr>
              <a:t>fotógrafos</a:t>
            </a:r>
            <a:r>
              <a:rPr lang="sk-SK" dirty="0">
                <a:solidFill>
                  <a:schemeClr val="tx1"/>
                </a:solidFill>
              </a:rPr>
              <a:t>, </a:t>
            </a:r>
            <a:r>
              <a:rPr lang="sk-SK" dirty="0" err="1">
                <a:solidFill>
                  <a:schemeClr val="tx1"/>
                </a:solidFill>
              </a:rPr>
              <a:t>soy</a:t>
            </a:r>
            <a:r>
              <a:rPr lang="sk-SK" dirty="0">
                <a:solidFill>
                  <a:schemeClr val="tx1"/>
                </a:solidFill>
              </a:rPr>
              <a:t> </a:t>
            </a:r>
            <a:r>
              <a:rPr lang="sk-SK" dirty="0" err="1">
                <a:solidFill>
                  <a:schemeClr val="tx1"/>
                </a:solidFill>
              </a:rPr>
              <a:t>fotógrafo</a:t>
            </a:r>
            <a:r>
              <a:rPr lang="sk-SK" dirty="0">
                <a:solidFill>
                  <a:schemeClr val="tx1"/>
                </a:solidFill>
              </a:rPr>
              <a:t>). </a:t>
            </a:r>
            <a:r>
              <a:rPr lang="sk-SK" dirty="0" err="1">
                <a:solidFill>
                  <a:schemeClr val="tx1"/>
                </a:solidFill>
              </a:rPr>
              <a:t>Ya</a:t>
            </a:r>
            <a:r>
              <a:rPr lang="sk-SK" dirty="0">
                <a:solidFill>
                  <a:schemeClr val="tx1"/>
                </a:solidFill>
              </a:rPr>
              <a:t> </a:t>
            </a:r>
            <a:r>
              <a:rPr lang="sk-SK" dirty="0" err="1">
                <a:solidFill>
                  <a:schemeClr val="tx1"/>
                </a:solidFill>
              </a:rPr>
              <a:t>sé</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lo</a:t>
            </a:r>
            <a:r>
              <a:rPr lang="sk-SK" dirty="0">
                <a:solidFill>
                  <a:schemeClr val="tx1"/>
                </a:solidFill>
              </a:rPr>
              <a:t> más </a:t>
            </a:r>
            <a:r>
              <a:rPr lang="sk-SK" dirty="0" err="1">
                <a:solidFill>
                  <a:schemeClr val="tx1"/>
                </a:solidFill>
              </a:rPr>
              <a:t>difícil</a:t>
            </a:r>
            <a:r>
              <a:rPr lang="sk-SK" dirty="0">
                <a:solidFill>
                  <a:schemeClr val="tx1"/>
                </a:solidFill>
              </a:rPr>
              <a:t> </a:t>
            </a:r>
            <a:r>
              <a:rPr lang="sk-SK" dirty="0" err="1">
                <a:solidFill>
                  <a:schemeClr val="tx1"/>
                </a:solidFill>
              </a:rPr>
              <a:t>va</a:t>
            </a:r>
            <a:r>
              <a:rPr lang="sk-SK" dirty="0">
                <a:solidFill>
                  <a:schemeClr val="tx1"/>
                </a:solidFill>
              </a:rPr>
              <a:t> a ser </a:t>
            </a:r>
            <a:r>
              <a:rPr lang="sk-SK" dirty="0" err="1">
                <a:solidFill>
                  <a:schemeClr val="tx1"/>
                </a:solidFill>
              </a:rPr>
              <a:t>encontrar</a:t>
            </a:r>
            <a:r>
              <a:rPr lang="sk-SK" dirty="0">
                <a:solidFill>
                  <a:schemeClr val="tx1"/>
                </a:solidFill>
              </a:rPr>
              <a:t> la </a:t>
            </a:r>
            <a:r>
              <a:rPr lang="sk-SK" dirty="0" err="1">
                <a:solidFill>
                  <a:schemeClr val="tx1"/>
                </a:solidFill>
              </a:rPr>
              <a:t>manera</a:t>
            </a:r>
            <a:r>
              <a:rPr lang="sk-SK" dirty="0">
                <a:solidFill>
                  <a:schemeClr val="tx1"/>
                </a:solidFill>
              </a:rPr>
              <a:t> de </a:t>
            </a:r>
            <a:r>
              <a:rPr lang="sk-SK" dirty="0" err="1">
                <a:solidFill>
                  <a:schemeClr val="tx1"/>
                </a:solidFill>
              </a:rPr>
              <a:t>contarlo</a:t>
            </a:r>
            <a:r>
              <a:rPr lang="sk-SK" dirty="0">
                <a:solidFill>
                  <a:schemeClr val="tx1"/>
                </a:solidFill>
              </a:rPr>
              <a:t>, y no </a:t>
            </a:r>
            <a:r>
              <a:rPr lang="sk-SK" dirty="0" err="1">
                <a:solidFill>
                  <a:schemeClr val="tx1"/>
                </a:solidFill>
              </a:rPr>
              <a:t>tengo</a:t>
            </a:r>
            <a:r>
              <a:rPr lang="sk-SK" dirty="0">
                <a:solidFill>
                  <a:schemeClr val="tx1"/>
                </a:solidFill>
              </a:rPr>
              <a:t> </a:t>
            </a:r>
            <a:r>
              <a:rPr lang="sk-SK" dirty="0" err="1">
                <a:solidFill>
                  <a:schemeClr val="tx1"/>
                </a:solidFill>
              </a:rPr>
              <a:t>miedo</a:t>
            </a:r>
            <a:r>
              <a:rPr lang="sk-SK" dirty="0">
                <a:solidFill>
                  <a:schemeClr val="tx1"/>
                </a:solidFill>
              </a:rPr>
              <a:t> de </a:t>
            </a:r>
            <a:r>
              <a:rPr lang="sk-SK" dirty="0" err="1">
                <a:solidFill>
                  <a:schemeClr val="tx1"/>
                </a:solidFill>
              </a:rPr>
              <a:t>repetirme</a:t>
            </a:r>
            <a:r>
              <a:rPr lang="sk-SK" dirty="0">
                <a:solidFill>
                  <a:schemeClr val="tx1"/>
                </a:solidFill>
              </a:rPr>
              <a:t>. </a:t>
            </a:r>
            <a:r>
              <a:rPr lang="sk-SK" dirty="0" err="1">
                <a:solidFill>
                  <a:schemeClr val="tx1"/>
                </a:solidFill>
              </a:rPr>
              <a:t>Va</a:t>
            </a:r>
            <a:r>
              <a:rPr lang="sk-SK" dirty="0">
                <a:solidFill>
                  <a:schemeClr val="tx1"/>
                </a:solidFill>
              </a:rPr>
              <a:t> a ser </a:t>
            </a:r>
            <a:r>
              <a:rPr lang="sk-SK" dirty="0" err="1">
                <a:solidFill>
                  <a:schemeClr val="tx1"/>
                </a:solidFill>
              </a:rPr>
              <a:t>difícil</a:t>
            </a:r>
            <a:r>
              <a:rPr lang="sk-SK" dirty="0">
                <a:solidFill>
                  <a:schemeClr val="tx1"/>
                </a:solidFill>
              </a:rPr>
              <a:t> </a:t>
            </a:r>
            <a:r>
              <a:rPr lang="sk-SK" dirty="0" err="1">
                <a:solidFill>
                  <a:schemeClr val="tx1"/>
                </a:solidFill>
              </a:rPr>
              <a:t>porque</a:t>
            </a:r>
            <a:r>
              <a:rPr lang="sk-SK" dirty="0">
                <a:solidFill>
                  <a:schemeClr val="tx1"/>
                </a:solidFill>
              </a:rPr>
              <a:t> </a:t>
            </a:r>
            <a:r>
              <a:rPr lang="sk-SK" dirty="0" err="1">
                <a:solidFill>
                  <a:schemeClr val="tx1"/>
                </a:solidFill>
              </a:rPr>
              <a:t>nadie</a:t>
            </a:r>
            <a:r>
              <a:rPr lang="sk-SK" dirty="0">
                <a:solidFill>
                  <a:schemeClr val="tx1"/>
                </a:solidFill>
              </a:rPr>
              <a:t> </a:t>
            </a:r>
            <a:r>
              <a:rPr lang="sk-SK" dirty="0" err="1">
                <a:solidFill>
                  <a:schemeClr val="tx1"/>
                </a:solidFill>
              </a:rPr>
              <a:t>sabe</a:t>
            </a:r>
            <a:r>
              <a:rPr lang="sk-SK" dirty="0">
                <a:solidFill>
                  <a:schemeClr val="tx1"/>
                </a:solidFill>
              </a:rPr>
              <a:t> </a:t>
            </a:r>
            <a:r>
              <a:rPr lang="sk-SK" dirty="0" err="1">
                <a:solidFill>
                  <a:schemeClr val="tx1"/>
                </a:solidFill>
              </a:rPr>
              <a:t>bien</a:t>
            </a:r>
            <a:r>
              <a:rPr lang="sk-SK" dirty="0">
                <a:solidFill>
                  <a:schemeClr val="tx1"/>
                </a:solidFill>
              </a:rPr>
              <a:t> </a:t>
            </a:r>
            <a:r>
              <a:rPr lang="sk-SK" dirty="0" err="1">
                <a:solidFill>
                  <a:schemeClr val="tx1"/>
                </a:solidFill>
              </a:rPr>
              <a:t>quién</a:t>
            </a:r>
            <a:r>
              <a:rPr lang="sk-SK" dirty="0">
                <a:solidFill>
                  <a:schemeClr val="tx1"/>
                </a:solidFill>
              </a:rPr>
              <a:t> es </a:t>
            </a:r>
            <a:r>
              <a:rPr lang="sk-SK" dirty="0" err="1">
                <a:solidFill>
                  <a:schemeClr val="tx1"/>
                </a:solidFill>
              </a:rPr>
              <a:t>el</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verdaderamente</a:t>
            </a:r>
            <a:r>
              <a:rPr lang="sk-SK" dirty="0">
                <a:solidFill>
                  <a:schemeClr val="tx1"/>
                </a:solidFill>
              </a:rPr>
              <a:t> </a:t>
            </a:r>
            <a:r>
              <a:rPr lang="sk-SK" dirty="0" err="1">
                <a:solidFill>
                  <a:schemeClr val="tx1"/>
                </a:solidFill>
              </a:rPr>
              <a:t>está</a:t>
            </a:r>
            <a:r>
              <a:rPr lang="sk-SK" dirty="0">
                <a:solidFill>
                  <a:schemeClr val="tx1"/>
                </a:solidFill>
              </a:rPr>
              <a:t> </a:t>
            </a:r>
            <a:r>
              <a:rPr lang="sk-SK" dirty="0" err="1">
                <a:solidFill>
                  <a:schemeClr val="tx1"/>
                </a:solidFill>
              </a:rPr>
              <a:t>contando</a:t>
            </a:r>
            <a:r>
              <a:rPr lang="sk-SK" dirty="0">
                <a:solidFill>
                  <a:schemeClr val="tx1"/>
                </a:solidFill>
              </a:rPr>
              <a:t>, si </a:t>
            </a:r>
            <a:r>
              <a:rPr lang="sk-SK" dirty="0" err="1">
                <a:solidFill>
                  <a:schemeClr val="tx1"/>
                </a:solidFill>
              </a:rPr>
              <a:t>soy</a:t>
            </a:r>
            <a:r>
              <a:rPr lang="sk-SK" dirty="0">
                <a:solidFill>
                  <a:schemeClr val="tx1"/>
                </a:solidFill>
              </a:rPr>
              <a:t> </a:t>
            </a:r>
            <a:r>
              <a:rPr lang="sk-SK" dirty="0" err="1">
                <a:solidFill>
                  <a:schemeClr val="tx1"/>
                </a:solidFill>
              </a:rPr>
              <a:t>yo</a:t>
            </a:r>
            <a:r>
              <a:rPr lang="sk-SK" dirty="0">
                <a:solidFill>
                  <a:schemeClr val="tx1"/>
                </a:solidFill>
              </a:rPr>
              <a:t> o eso </a:t>
            </a:r>
            <a:r>
              <a:rPr lang="sk-SK" dirty="0" err="1">
                <a:solidFill>
                  <a:schemeClr val="tx1"/>
                </a:solidFill>
              </a:rPr>
              <a:t>que</a:t>
            </a:r>
            <a:r>
              <a:rPr lang="sk-SK" dirty="0">
                <a:solidFill>
                  <a:schemeClr val="tx1"/>
                </a:solidFill>
              </a:rPr>
              <a:t> ha </a:t>
            </a:r>
            <a:r>
              <a:rPr lang="sk-SK" dirty="0" err="1">
                <a:solidFill>
                  <a:schemeClr val="tx1"/>
                </a:solidFill>
              </a:rPr>
              <a:t>ocurrido</a:t>
            </a:r>
            <a:r>
              <a:rPr lang="sk-SK" dirty="0">
                <a:solidFill>
                  <a:schemeClr val="tx1"/>
                </a:solidFill>
              </a:rPr>
              <a:t>, o </a:t>
            </a:r>
            <a:r>
              <a:rPr lang="sk-SK" dirty="0" err="1">
                <a:solidFill>
                  <a:schemeClr val="tx1"/>
                </a:solidFill>
              </a:rPr>
              <a:t>lo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estoy</a:t>
            </a:r>
            <a:r>
              <a:rPr lang="sk-SK" dirty="0">
                <a:solidFill>
                  <a:schemeClr val="tx1"/>
                </a:solidFill>
              </a:rPr>
              <a:t> </a:t>
            </a:r>
            <a:r>
              <a:rPr lang="sk-SK" dirty="0" err="1">
                <a:solidFill>
                  <a:schemeClr val="tx1"/>
                </a:solidFill>
              </a:rPr>
              <a:t>viendo</a:t>
            </a:r>
            <a:r>
              <a:rPr lang="sk-SK" dirty="0">
                <a:solidFill>
                  <a:schemeClr val="tx1"/>
                </a:solidFill>
              </a:rPr>
              <a:t> (</a:t>
            </a:r>
            <a:r>
              <a:rPr lang="sk-SK" dirty="0" err="1">
                <a:solidFill>
                  <a:schemeClr val="tx1"/>
                </a:solidFill>
              </a:rPr>
              <a:t>nubes</a:t>
            </a:r>
            <a:r>
              <a:rPr lang="sk-SK" dirty="0">
                <a:solidFill>
                  <a:schemeClr val="tx1"/>
                </a:solidFill>
              </a:rPr>
              <a:t>, y a </a:t>
            </a:r>
            <a:r>
              <a:rPr lang="sk-SK" dirty="0" err="1">
                <a:solidFill>
                  <a:schemeClr val="tx1"/>
                </a:solidFill>
              </a:rPr>
              <a:t>veces</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paloma</a:t>
            </a:r>
            <a:r>
              <a:rPr lang="sk-SK" dirty="0">
                <a:solidFill>
                  <a:schemeClr val="tx1"/>
                </a:solidFill>
              </a:rPr>
              <a:t>) o si </a:t>
            </a:r>
            <a:r>
              <a:rPr lang="sk-SK" dirty="0" err="1">
                <a:solidFill>
                  <a:schemeClr val="tx1"/>
                </a:solidFill>
              </a:rPr>
              <a:t>sencillamente</a:t>
            </a:r>
            <a:r>
              <a:rPr lang="sk-SK" dirty="0">
                <a:solidFill>
                  <a:schemeClr val="tx1"/>
                </a:solidFill>
              </a:rPr>
              <a:t> </a:t>
            </a:r>
            <a:r>
              <a:rPr lang="sk-SK" dirty="0" err="1">
                <a:solidFill>
                  <a:schemeClr val="tx1"/>
                </a:solidFill>
              </a:rPr>
              <a:t>cuento</a:t>
            </a:r>
            <a:r>
              <a:rPr lang="sk-SK" dirty="0">
                <a:solidFill>
                  <a:schemeClr val="tx1"/>
                </a:solidFill>
              </a:rPr>
              <a:t> </a:t>
            </a:r>
            <a:r>
              <a:rPr lang="sk-SK" dirty="0" err="1">
                <a:solidFill>
                  <a:schemeClr val="tx1"/>
                </a:solidFill>
              </a:rPr>
              <a:t>una</a:t>
            </a:r>
            <a:r>
              <a:rPr lang="sk-SK" dirty="0">
                <a:solidFill>
                  <a:schemeClr val="tx1"/>
                </a:solidFill>
              </a:rPr>
              <a:t> </a:t>
            </a:r>
            <a:r>
              <a:rPr lang="sk-SK" dirty="0" err="1">
                <a:solidFill>
                  <a:schemeClr val="tx1"/>
                </a:solidFill>
              </a:rPr>
              <a:t>verdad</a:t>
            </a:r>
            <a:r>
              <a:rPr lang="sk-SK" dirty="0">
                <a:solidFill>
                  <a:schemeClr val="tx1"/>
                </a:solidFill>
              </a:rPr>
              <a:t> </a:t>
            </a:r>
            <a:r>
              <a:rPr lang="sk-SK" dirty="0" err="1">
                <a:solidFill>
                  <a:schemeClr val="tx1"/>
                </a:solidFill>
              </a:rPr>
              <a:t>que</a:t>
            </a:r>
            <a:r>
              <a:rPr lang="sk-SK" dirty="0">
                <a:solidFill>
                  <a:schemeClr val="tx1"/>
                </a:solidFill>
              </a:rPr>
              <a:t> es </a:t>
            </a:r>
            <a:r>
              <a:rPr lang="sk-SK" dirty="0" err="1">
                <a:solidFill>
                  <a:schemeClr val="tx1"/>
                </a:solidFill>
              </a:rPr>
              <a:t>solamente</a:t>
            </a:r>
            <a:r>
              <a:rPr lang="sk-SK" dirty="0">
                <a:solidFill>
                  <a:schemeClr val="tx1"/>
                </a:solidFill>
              </a:rPr>
              <a:t> mi </a:t>
            </a:r>
            <a:r>
              <a:rPr lang="sk-SK" dirty="0" err="1">
                <a:solidFill>
                  <a:schemeClr val="tx1"/>
                </a:solidFill>
              </a:rPr>
              <a:t>verdad</a:t>
            </a:r>
            <a:r>
              <a:rPr lang="sk-SK" dirty="0">
                <a:solidFill>
                  <a:schemeClr val="tx1"/>
                </a:solidFill>
              </a:rPr>
              <a:t>, y </a:t>
            </a:r>
            <a:r>
              <a:rPr lang="sk-SK" dirty="0" err="1">
                <a:solidFill>
                  <a:schemeClr val="tx1"/>
                </a:solidFill>
              </a:rPr>
              <a:t>entonces</a:t>
            </a:r>
            <a:r>
              <a:rPr lang="sk-SK" dirty="0">
                <a:solidFill>
                  <a:schemeClr val="tx1"/>
                </a:solidFill>
              </a:rPr>
              <a:t> no es la </a:t>
            </a:r>
            <a:r>
              <a:rPr lang="sk-SK" dirty="0" err="1">
                <a:solidFill>
                  <a:schemeClr val="tx1"/>
                </a:solidFill>
              </a:rPr>
              <a:t>verdad</a:t>
            </a:r>
            <a:r>
              <a:rPr lang="sk-SK" dirty="0">
                <a:solidFill>
                  <a:schemeClr val="tx1"/>
                </a:solidFill>
              </a:rPr>
              <a:t> </a:t>
            </a:r>
            <a:r>
              <a:rPr lang="sk-SK" dirty="0" err="1">
                <a:solidFill>
                  <a:schemeClr val="tx1"/>
                </a:solidFill>
              </a:rPr>
              <a:t>salvo</a:t>
            </a:r>
            <a:r>
              <a:rPr lang="sk-SK" dirty="0">
                <a:solidFill>
                  <a:schemeClr val="tx1"/>
                </a:solidFill>
              </a:rPr>
              <a:t> para mi </a:t>
            </a:r>
            <a:r>
              <a:rPr lang="sk-SK" dirty="0" err="1">
                <a:solidFill>
                  <a:schemeClr val="tx1"/>
                </a:solidFill>
              </a:rPr>
              <a:t>estómago</a:t>
            </a:r>
            <a:r>
              <a:rPr lang="sk-SK" dirty="0">
                <a:solidFill>
                  <a:schemeClr val="tx1"/>
                </a:solidFill>
              </a:rPr>
              <a:t>, para </a:t>
            </a:r>
            <a:r>
              <a:rPr lang="sk-SK" dirty="0" err="1">
                <a:solidFill>
                  <a:schemeClr val="tx1"/>
                </a:solidFill>
              </a:rPr>
              <a:t>estas</a:t>
            </a:r>
            <a:r>
              <a:rPr lang="sk-SK" dirty="0">
                <a:solidFill>
                  <a:schemeClr val="tx1"/>
                </a:solidFill>
              </a:rPr>
              <a:t> </a:t>
            </a:r>
            <a:r>
              <a:rPr lang="sk-SK" dirty="0" err="1">
                <a:solidFill>
                  <a:schemeClr val="tx1"/>
                </a:solidFill>
              </a:rPr>
              <a:t>ganas</a:t>
            </a:r>
            <a:r>
              <a:rPr lang="sk-SK" dirty="0">
                <a:solidFill>
                  <a:schemeClr val="tx1"/>
                </a:solidFill>
              </a:rPr>
              <a:t> de </a:t>
            </a:r>
            <a:r>
              <a:rPr lang="sk-SK" dirty="0" err="1">
                <a:solidFill>
                  <a:schemeClr val="tx1"/>
                </a:solidFill>
              </a:rPr>
              <a:t>salir</a:t>
            </a:r>
            <a:r>
              <a:rPr lang="sk-SK" dirty="0">
                <a:solidFill>
                  <a:schemeClr val="tx1"/>
                </a:solidFill>
              </a:rPr>
              <a:t> </a:t>
            </a:r>
            <a:r>
              <a:rPr lang="sk-SK" dirty="0" err="1">
                <a:solidFill>
                  <a:schemeClr val="tx1"/>
                </a:solidFill>
              </a:rPr>
              <a:t>corriendo</a:t>
            </a:r>
            <a:r>
              <a:rPr lang="sk-SK" dirty="0">
                <a:solidFill>
                  <a:schemeClr val="tx1"/>
                </a:solidFill>
              </a:rPr>
              <a:t> y </a:t>
            </a:r>
            <a:r>
              <a:rPr lang="sk-SK" dirty="0" err="1">
                <a:solidFill>
                  <a:schemeClr val="tx1"/>
                </a:solidFill>
              </a:rPr>
              <a:t>acabar</a:t>
            </a:r>
            <a:r>
              <a:rPr lang="sk-SK" dirty="0">
                <a:solidFill>
                  <a:schemeClr val="tx1"/>
                </a:solidFill>
              </a:rPr>
              <a:t> de </a:t>
            </a:r>
            <a:r>
              <a:rPr lang="sk-SK" dirty="0" err="1">
                <a:solidFill>
                  <a:schemeClr val="tx1"/>
                </a:solidFill>
              </a:rPr>
              <a:t>alguna</a:t>
            </a:r>
            <a:r>
              <a:rPr lang="sk-SK" dirty="0">
                <a:solidFill>
                  <a:schemeClr val="tx1"/>
                </a:solidFill>
              </a:rPr>
              <a:t> </a:t>
            </a:r>
            <a:r>
              <a:rPr lang="sk-SK" dirty="0" err="1">
                <a:solidFill>
                  <a:schemeClr val="tx1"/>
                </a:solidFill>
              </a:rPr>
              <a:t>manera</a:t>
            </a:r>
            <a:r>
              <a:rPr lang="sk-SK" dirty="0">
                <a:solidFill>
                  <a:schemeClr val="tx1"/>
                </a:solidFill>
              </a:rPr>
              <a:t> </a:t>
            </a:r>
            <a:r>
              <a:rPr lang="sk-SK" dirty="0" err="1">
                <a:solidFill>
                  <a:schemeClr val="tx1"/>
                </a:solidFill>
              </a:rPr>
              <a:t>con</a:t>
            </a:r>
            <a:r>
              <a:rPr lang="sk-SK" dirty="0">
                <a:solidFill>
                  <a:schemeClr val="tx1"/>
                </a:solidFill>
              </a:rPr>
              <a:t> </a:t>
            </a:r>
            <a:r>
              <a:rPr lang="sk-SK" dirty="0" err="1">
                <a:solidFill>
                  <a:schemeClr val="tx1"/>
                </a:solidFill>
              </a:rPr>
              <a:t>esto</a:t>
            </a:r>
            <a:r>
              <a:rPr lang="sk-SK" dirty="0">
                <a:solidFill>
                  <a:schemeClr val="tx1"/>
                </a:solidFill>
              </a:rPr>
              <a:t>, </a:t>
            </a:r>
            <a:r>
              <a:rPr lang="sk-SK" dirty="0" err="1">
                <a:solidFill>
                  <a:schemeClr val="tx1"/>
                </a:solidFill>
              </a:rPr>
              <a:t>sea</a:t>
            </a:r>
            <a:r>
              <a:rPr lang="sk-SK" dirty="0">
                <a:solidFill>
                  <a:schemeClr val="tx1"/>
                </a:solidFill>
              </a:rPr>
              <a:t> </a:t>
            </a:r>
            <a:r>
              <a:rPr lang="sk-SK" dirty="0" err="1">
                <a:solidFill>
                  <a:schemeClr val="tx1"/>
                </a:solidFill>
              </a:rPr>
              <a:t>lo</a:t>
            </a:r>
            <a:r>
              <a:rPr lang="sk-SK" dirty="0">
                <a:solidFill>
                  <a:schemeClr val="tx1"/>
                </a:solidFill>
              </a:rPr>
              <a:t> </a:t>
            </a:r>
            <a:r>
              <a:rPr lang="sk-SK" dirty="0" err="1">
                <a:solidFill>
                  <a:schemeClr val="tx1"/>
                </a:solidFill>
              </a:rPr>
              <a:t>que</a:t>
            </a:r>
            <a:r>
              <a:rPr lang="sk-SK" dirty="0">
                <a:solidFill>
                  <a:schemeClr val="tx1"/>
                </a:solidFill>
              </a:rPr>
              <a:t> </a:t>
            </a:r>
            <a:r>
              <a:rPr lang="sk-SK" dirty="0" err="1">
                <a:solidFill>
                  <a:schemeClr val="tx1"/>
                </a:solidFill>
              </a:rPr>
              <a:t>fuere</a:t>
            </a:r>
            <a:r>
              <a:rPr lang="sk-SK" dirty="0">
                <a:solidFill>
                  <a:schemeClr val="tx1"/>
                </a:solidFill>
              </a:rPr>
              <a:t>.</a:t>
            </a:r>
          </a:p>
          <a:p>
            <a:endParaRPr lang="sk-SK" dirty="0"/>
          </a:p>
        </p:txBody>
      </p:sp>
    </p:spTree>
    <p:extLst>
      <p:ext uri="{BB962C8B-B14F-4D97-AF65-F5344CB8AC3E}">
        <p14:creationId xmlns:p14="http://schemas.microsoft.com/office/powerpoint/2010/main" val="165836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6DED1F-9C10-245F-F32D-B59A6F389096}"/>
              </a:ext>
            </a:extLst>
          </p:cNvPr>
          <p:cNvSpPr>
            <a:spLocks noGrp="1"/>
          </p:cNvSpPr>
          <p:nvPr>
            <p:ph type="title"/>
          </p:nvPr>
        </p:nvSpPr>
        <p:spPr>
          <a:xfrm>
            <a:off x="3490909" y="666008"/>
            <a:ext cx="4978836" cy="748080"/>
          </a:xfrm>
        </p:spPr>
        <p:txBody>
          <a:bodyPr/>
          <a:lstStyle/>
          <a:p>
            <a:r>
              <a:rPr lang="sk-SK" noProof="0" dirty="0"/>
              <a:t>Náš literárny text:</a:t>
            </a:r>
          </a:p>
        </p:txBody>
      </p:sp>
      <p:sp>
        <p:nvSpPr>
          <p:cNvPr id="3" name="Zástupný objekt pre obsah 2">
            <a:extLst>
              <a:ext uri="{FF2B5EF4-FFF2-40B4-BE49-F238E27FC236}">
                <a16:creationId xmlns:a16="http://schemas.microsoft.com/office/drawing/2014/main" id="{38FCAC94-988E-47AF-1C43-34FB553319EA}"/>
              </a:ext>
            </a:extLst>
          </p:cNvPr>
          <p:cNvSpPr>
            <a:spLocks noGrp="1"/>
          </p:cNvSpPr>
          <p:nvPr>
            <p:ph idx="1"/>
          </p:nvPr>
        </p:nvSpPr>
        <p:spPr>
          <a:xfrm>
            <a:off x="720000" y="1505527"/>
            <a:ext cx="7560000" cy="4853709"/>
          </a:xfrm>
        </p:spPr>
        <p:txBody>
          <a:bodyPr>
            <a:normAutofit/>
          </a:bodyPr>
          <a:lstStyle/>
          <a:p>
            <a:r>
              <a:rPr lang="sk-SK" noProof="0" dirty="0"/>
              <a:t>Celý úryvok má len 8 viet.</a:t>
            </a:r>
          </a:p>
          <a:p>
            <a:pPr lvl="1"/>
            <a:r>
              <a:rPr lang="sk-SK" noProof="0" dirty="0">
                <a:solidFill>
                  <a:schemeClr val="tx1"/>
                </a:solidFill>
              </a:rPr>
              <a:t>vety sú extrémne dlhé, vetvené, s množstvom vsuviek</a:t>
            </a:r>
          </a:p>
          <a:p>
            <a:pPr lvl="1"/>
            <a:r>
              <a:rPr lang="sk-SK" noProof="0" dirty="0">
                <a:solidFill>
                  <a:schemeClr val="tx1"/>
                </a:solidFill>
              </a:rPr>
              <a:t>prekladateľ sa musí rozhodnúť, či vetu zachovať, alebo ju rozdeliť</a:t>
            </a:r>
          </a:p>
          <a:p>
            <a:pPr lvl="1"/>
            <a:r>
              <a:rPr lang="sk-SK" noProof="0" dirty="0">
                <a:solidFill>
                  <a:schemeClr val="tx1"/>
                </a:solidFill>
              </a:rPr>
              <a:t>delením sa však stráca plynulosť a napätie originálu</a:t>
            </a:r>
          </a:p>
          <a:p>
            <a:pPr lvl="2"/>
            <a:r>
              <a:rPr lang="sk-SK" noProof="0" dirty="0">
                <a:solidFill>
                  <a:schemeClr val="tx1"/>
                </a:solidFill>
              </a:rPr>
              <a:t>napr. hneď prvá veta sa rozvíja cez zátvorky a opakovania</a:t>
            </a:r>
            <a:br>
              <a:rPr lang="sk-SK" noProof="0" dirty="0">
                <a:solidFill>
                  <a:schemeClr val="tx1"/>
                </a:solidFill>
              </a:rPr>
            </a:br>
            <a:r>
              <a:rPr lang="sk-SK" i="1" noProof="0" dirty="0">
                <a:solidFill>
                  <a:schemeClr val="tx1"/>
                </a:solidFill>
              </a:rPr>
              <a:t>(„</a:t>
            </a:r>
            <a:r>
              <a:rPr lang="sk-SK" i="1" noProof="0" dirty="0" err="1">
                <a:solidFill>
                  <a:schemeClr val="tx1"/>
                </a:solidFill>
              </a:rPr>
              <a:t>ahora</a:t>
            </a:r>
            <a:r>
              <a:rPr lang="sk-SK" i="1" noProof="0" dirty="0">
                <a:solidFill>
                  <a:schemeClr val="tx1"/>
                </a:solidFill>
              </a:rPr>
              <a:t> </a:t>
            </a:r>
            <a:r>
              <a:rPr lang="sk-SK" i="1" noProof="0" dirty="0" err="1">
                <a:solidFill>
                  <a:schemeClr val="tx1"/>
                </a:solidFill>
              </a:rPr>
              <a:t>pasa</a:t>
            </a:r>
            <a:r>
              <a:rPr lang="sk-SK" i="1" noProof="0" dirty="0">
                <a:solidFill>
                  <a:schemeClr val="tx1"/>
                </a:solidFill>
              </a:rPr>
              <a:t> </a:t>
            </a:r>
            <a:r>
              <a:rPr lang="sk-SK" i="1" noProof="0" dirty="0" err="1">
                <a:solidFill>
                  <a:schemeClr val="tx1"/>
                </a:solidFill>
              </a:rPr>
              <a:t>una</a:t>
            </a:r>
            <a:r>
              <a:rPr lang="sk-SK" i="1" noProof="0" dirty="0">
                <a:solidFill>
                  <a:schemeClr val="tx1"/>
                </a:solidFill>
              </a:rPr>
              <a:t> </a:t>
            </a:r>
            <a:r>
              <a:rPr lang="sk-SK" i="1" noProof="0" dirty="0" err="1">
                <a:solidFill>
                  <a:schemeClr val="tx1"/>
                </a:solidFill>
              </a:rPr>
              <a:t>paloma</a:t>
            </a:r>
            <a:r>
              <a:rPr lang="sk-SK" i="1" noProof="0" dirty="0">
                <a:solidFill>
                  <a:schemeClr val="tx1"/>
                </a:solidFill>
              </a:rPr>
              <a:t>…“, „</a:t>
            </a:r>
            <a:r>
              <a:rPr lang="sk-SK" i="1" noProof="0" dirty="0" err="1">
                <a:solidFill>
                  <a:schemeClr val="tx1"/>
                </a:solidFill>
              </a:rPr>
              <a:t>por</a:t>
            </a:r>
            <a:r>
              <a:rPr lang="sk-SK" i="1" noProof="0" dirty="0">
                <a:solidFill>
                  <a:schemeClr val="tx1"/>
                </a:solidFill>
              </a:rPr>
              <a:t> </a:t>
            </a:r>
            <a:r>
              <a:rPr lang="sk-SK" i="1" noProof="0" dirty="0" err="1">
                <a:solidFill>
                  <a:schemeClr val="tx1"/>
                </a:solidFill>
              </a:rPr>
              <a:t>qué</a:t>
            </a:r>
            <a:r>
              <a:rPr lang="sk-SK" i="1" noProof="0" dirty="0">
                <a:solidFill>
                  <a:schemeClr val="tx1"/>
                </a:solidFill>
              </a:rPr>
              <a:t>… o </a:t>
            </a:r>
            <a:r>
              <a:rPr lang="sk-SK" i="1" noProof="0" dirty="0" err="1">
                <a:solidFill>
                  <a:schemeClr val="tx1"/>
                </a:solidFill>
              </a:rPr>
              <a:t>por</a:t>
            </a:r>
            <a:r>
              <a:rPr lang="sk-SK" i="1" noProof="0" dirty="0">
                <a:solidFill>
                  <a:schemeClr val="tx1"/>
                </a:solidFill>
              </a:rPr>
              <a:t> </a:t>
            </a:r>
            <a:r>
              <a:rPr lang="sk-SK" i="1" noProof="0" dirty="0" err="1">
                <a:solidFill>
                  <a:schemeClr val="tx1"/>
                </a:solidFill>
              </a:rPr>
              <a:t>qué</a:t>
            </a:r>
            <a:r>
              <a:rPr lang="sk-SK" i="1" noProof="0" dirty="0">
                <a:solidFill>
                  <a:schemeClr val="tx1"/>
                </a:solidFill>
              </a:rPr>
              <a:t>…“)</a:t>
            </a:r>
          </a:p>
          <a:p>
            <a:r>
              <a:rPr lang="sk-SK" noProof="0" dirty="0"/>
              <a:t>Rytmus a melódia originálu.</a:t>
            </a:r>
          </a:p>
          <a:p>
            <a:pPr lvl="1"/>
            <a:r>
              <a:rPr lang="sk-SK" noProof="0" dirty="0">
                <a:solidFill>
                  <a:schemeClr val="tx1"/>
                </a:solidFill>
              </a:rPr>
              <a:t>rytmus vzniká opakovaním slov a štruktúr: </a:t>
            </a:r>
          </a:p>
          <a:p>
            <a:pPr lvl="2"/>
            <a:r>
              <a:rPr lang="sk-SK" i="1" noProof="0" dirty="0">
                <a:solidFill>
                  <a:schemeClr val="tx1"/>
                </a:solidFill>
              </a:rPr>
              <a:t>„</a:t>
            </a:r>
            <a:r>
              <a:rPr lang="sk-SK" i="1" noProof="0" dirty="0" err="1">
                <a:solidFill>
                  <a:schemeClr val="tx1"/>
                </a:solidFill>
              </a:rPr>
              <a:t>por</a:t>
            </a:r>
            <a:r>
              <a:rPr lang="sk-SK" i="1" noProof="0" dirty="0">
                <a:solidFill>
                  <a:schemeClr val="tx1"/>
                </a:solidFill>
              </a:rPr>
              <a:t> </a:t>
            </a:r>
            <a:r>
              <a:rPr lang="sk-SK" i="1" noProof="0" dirty="0" err="1">
                <a:solidFill>
                  <a:schemeClr val="tx1"/>
                </a:solidFill>
              </a:rPr>
              <a:t>qué</a:t>
            </a:r>
            <a:r>
              <a:rPr lang="sk-SK" i="1" noProof="0" dirty="0">
                <a:solidFill>
                  <a:schemeClr val="tx1"/>
                </a:solidFill>
              </a:rPr>
              <a:t>… </a:t>
            </a:r>
            <a:r>
              <a:rPr lang="sk-SK" i="1" noProof="0" dirty="0" err="1">
                <a:solidFill>
                  <a:schemeClr val="tx1"/>
                </a:solidFill>
              </a:rPr>
              <a:t>por</a:t>
            </a:r>
            <a:r>
              <a:rPr lang="sk-SK" i="1" noProof="0" dirty="0">
                <a:solidFill>
                  <a:schemeClr val="tx1"/>
                </a:solidFill>
              </a:rPr>
              <a:t> </a:t>
            </a:r>
            <a:r>
              <a:rPr lang="sk-SK" i="1" noProof="0" dirty="0" err="1">
                <a:solidFill>
                  <a:schemeClr val="tx1"/>
                </a:solidFill>
              </a:rPr>
              <a:t>qué</a:t>
            </a:r>
            <a:r>
              <a:rPr lang="sk-SK" i="1" noProof="0" dirty="0">
                <a:solidFill>
                  <a:schemeClr val="tx1"/>
                </a:solidFill>
              </a:rPr>
              <a:t>…“, „si </a:t>
            </a:r>
            <a:r>
              <a:rPr lang="sk-SK" i="1" noProof="0" dirty="0" err="1">
                <a:solidFill>
                  <a:schemeClr val="tx1"/>
                </a:solidFill>
              </a:rPr>
              <a:t>uno</a:t>
            </a:r>
            <a:r>
              <a:rPr lang="sk-SK" i="1" noProof="0" dirty="0">
                <a:solidFill>
                  <a:schemeClr val="tx1"/>
                </a:solidFill>
              </a:rPr>
              <a:t>… si </a:t>
            </a:r>
            <a:r>
              <a:rPr lang="sk-SK" i="1" noProof="0" dirty="0" err="1">
                <a:solidFill>
                  <a:schemeClr val="tx1"/>
                </a:solidFill>
              </a:rPr>
              <a:t>uno</a:t>
            </a:r>
            <a:r>
              <a:rPr lang="sk-SK" i="1" noProof="0" dirty="0">
                <a:solidFill>
                  <a:schemeClr val="tx1"/>
                </a:solidFill>
              </a:rPr>
              <a:t>…“</a:t>
            </a:r>
          </a:p>
          <a:p>
            <a:pPr lvl="2"/>
            <a:r>
              <a:rPr lang="sk-SK" noProof="0" dirty="0">
                <a:solidFill>
                  <a:schemeClr val="tx1"/>
                </a:solidFill>
              </a:rPr>
              <a:t>gradácia cez opakovanie slov</a:t>
            </a:r>
          </a:p>
          <a:p>
            <a:r>
              <a:rPr lang="sk-SK" noProof="0" dirty="0"/>
              <a:t>Rozprávač je veľmi spontánny.</a:t>
            </a:r>
          </a:p>
          <a:p>
            <a:pPr lvl="1"/>
            <a:r>
              <a:rPr lang="sk-SK" noProof="0" dirty="0">
                <a:solidFill>
                  <a:schemeClr val="tx1"/>
                </a:solidFill>
              </a:rPr>
              <a:t>náhle vsuvky a pozorovania bez prípravy: </a:t>
            </a:r>
            <a:r>
              <a:rPr lang="sk-SK" i="1" noProof="0" dirty="0">
                <a:solidFill>
                  <a:schemeClr val="tx1"/>
                </a:solidFill>
              </a:rPr>
              <a:t>„(</a:t>
            </a:r>
            <a:r>
              <a:rPr lang="sk-SK" i="1" noProof="0" dirty="0" err="1">
                <a:solidFill>
                  <a:schemeClr val="tx1"/>
                </a:solidFill>
              </a:rPr>
              <a:t>ahora</a:t>
            </a:r>
            <a:r>
              <a:rPr lang="sk-SK" i="1" noProof="0" dirty="0">
                <a:solidFill>
                  <a:schemeClr val="tx1"/>
                </a:solidFill>
              </a:rPr>
              <a:t> </a:t>
            </a:r>
            <a:r>
              <a:rPr lang="sk-SK" i="1" noProof="0" dirty="0" err="1">
                <a:solidFill>
                  <a:schemeClr val="tx1"/>
                </a:solidFill>
              </a:rPr>
              <a:t>pasa</a:t>
            </a:r>
            <a:r>
              <a:rPr lang="sk-SK" i="1" noProof="0" dirty="0">
                <a:solidFill>
                  <a:schemeClr val="tx1"/>
                </a:solidFill>
              </a:rPr>
              <a:t> </a:t>
            </a:r>
            <a:r>
              <a:rPr lang="sk-SK" i="1" noProof="0" dirty="0" err="1">
                <a:solidFill>
                  <a:schemeClr val="tx1"/>
                </a:solidFill>
              </a:rPr>
              <a:t>una</a:t>
            </a:r>
            <a:r>
              <a:rPr lang="sk-SK" i="1" noProof="0" dirty="0">
                <a:solidFill>
                  <a:schemeClr val="tx1"/>
                </a:solidFill>
              </a:rPr>
              <a:t> </a:t>
            </a:r>
            <a:r>
              <a:rPr lang="sk-SK" i="1" noProof="0" dirty="0" err="1">
                <a:solidFill>
                  <a:schemeClr val="tx1"/>
                </a:solidFill>
              </a:rPr>
              <a:t>paloma</a:t>
            </a:r>
            <a:r>
              <a:rPr lang="sk-SK" i="1" noProof="0" dirty="0">
                <a:solidFill>
                  <a:schemeClr val="tx1"/>
                </a:solidFill>
              </a:rPr>
              <a:t>, y </a:t>
            </a:r>
            <a:r>
              <a:rPr lang="sk-SK" i="1" noProof="0" dirty="0" err="1">
                <a:solidFill>
                  <a:schemeClr val="tx1"/>
                </a:solidFill>
              </a:rPr>
              <a:t>me</a:t>
            </a:r>
            <a:r>
              <a:rPr lang="sk-SK" i="1" noProof="0" dirty="0">
                <a:solidFill>
                  <a:schemeClr val="tx1"/>
                </a:solidFill>
              </a:rPr>
              <a:t> </a:t>
            </a:r>
            <a:r>
              <a:rPr lang="sk-SK" i="1" noProof="0" dirty="0" err="1">
                <a:solidFill>
                  <a:schemeClr val="tx1"/>
                </a:solidFill>
              </a:rPr>
              <a:t>parece</a:t>
            </a:r>
            <a:r>
              <a:rPr lang="sk-SK" i="1" noProof="0" dirty="0">
                <a:solidFill>
                  <a:schemeClr val="tx1"/>
                </a:solidFill>
              </a:rPr>
              <a:t> </a:t>
            </a:r>
            <a:r>
              <a:rPr lang="sk-SK" i="1" noProof="0" dirty="0" err="1">
                <a:solidFill>
                  <a:schemeClr val="tx1"/>
                </a:solidFill>
              </a:rPr>
              <a:t>que</a:t>
            </a:r>
            <a:r>
              <a:rPr lang="sk-SK" i="1" noProof="0" dirty="0">
                <a:solidFill>
                  <a:schemeClr val="tx1"/>
                </a:solidFill>
              </a:rPr>
              <a:t> </a:t>
            </a:r>
            <a:r>
              <a:rPr lang="sk-SK" i="1" noProof="0" dirty="0" err="1">
                <a:solidFill>
                  <a:schemeClr val="tx1"/>
                </a:solidFill>
              </a:rPr>
              <a:t>un</a:t>
            </a:r>
            <a:r>
              <a:rPr lang="sk-SK" i="1" noProof="0" dirty="0">
                <a:solidFill>
                  <a:schemeClr val="tx1"/>
                </a:solidFill>
              </a:rPr>
              <a:t> </a:t>
            </a:r>
            <a:r>
              <a:rPr lang="sk-SK" i="1" noProof="0" dirty="0" err="1">
                <a:solidFill>
                  <a:schemeClr val="tx1"/>
                </a:solidFill>
              </a:rPr>
              <a:t>gorrión</a:t>
            </a:r>
            <a:r>
              <a:rPr lang="sk-SK" i="1" noProof="0" dirty="0">
                <a:solidFill>
                  <a:schemeClr val="tx1"/>
                </a:solidFill>
              </a:rPr>
              <a:t>)“</a:t>
            </a:r>
          </a:p>
          <a:p>
            <a:pPr lvl="1"/>
            <a:r>
              <a:rPr lang="sk-SK" noProof="0" dirty="0">
                <a:solidFill>
                  <a:schemeClr val="tx1"/>
                </a:solidFill>
              </a:rPr>
              <a:t>citoslovcia a hovorové oslovenia: </a:t>
            </a:r>
            <a:r>
              <a:rPr lang="sk-SK" i="1" noProof="0" dirty="0">
                <a:solidFill>
                  <a:schemeClr val="tx1"/>
                </a:solidFill>
              </a:rPr>
              <a:t>„</a:t>
            </a:r>
            <a:r>
              <a:rPr lang="sk-SK" i="1" noProof="0" dirty="0" err="1">
                <a:solidFill>
                  <a:schemeClr val="tx1"/>
                </a:solidFill>
              </a:rPr>
              <a:t>Ay</a:t>
            </a:r>
            <a:r>
              <a:rPr lang="sk-SK" i="1" noProof="0" dirty="0">
                <a:solidFill>
                  <a:schemeClr val="tx1"/>
                </a:solidFill>
              </a:rPr>
              <a:t>, </a:t>
            </a:r>
            <a:r>
              <a:rPr lang="sk-SK" i="1" noProof="0" dirty="0" err="1">
                <a:solidFill>
                  <a:schemeClr val="tx1"/>
                </a:solidFill>
              </a:rPr>
              <a:t>doctor</a:t>
            </a:r>
            <a:r>
              <a:rPr lang="sk-SK" i="1" noProof="0" dirty="0">
                <a:solidFill>
                  <a:schemeClr val="tx1"/>
                </a:solidFill>
              </a:rPr>
              <a:t>…“</a:t>
            </a:r>
          </a:p>
          <a:p>
            <a:pPr lvl="1"/>
            <a:r>
              <a:rPr lang="sk-SK" noProof="0" dirty="0">
                <a:solidFill>
                  <a:schemeClr val="tx1"/>
                </a:solidFill>
              </a:rPr>
              <a:t>pochybovanie rozprávača: </a:t>
            </a:r>
            <a:r>
              <a:rPr lang="sk-SK" i="1" noProof="0" dirty="0">
                <a:solidFill>
                  <a:schemeClr val="tx1"/>
                </a:solidFill>
              </a:rPr>
              <a:t>„</a:t>
            </a:r>
            <a:r>
              <a:rPr lang="sk-SK" i="1" noProof="0" dirty="0" err="1">
                <a:solidFill>
                  <a:schemeClr val="tx1"/>
                </a:solidFill>
              </a:rPr>
              <a:t>nadie</a:t>
            </a:r>
            <a:r>
              <a:rPr lang="sk-SK" i="1" noProof="0" dirty="0">
                <a:solidFill>
                  <a:schemeClr val="tx1"/>
                </a:solidFill>
              </a:rPr>
              <a:t> </a:t>
            </a:r>
            <a:r>
              <a:rPr lang="sk-SK" i="1" noProof="0" dirty="0" err="1">
                <a:solidFill>
                  <a:schemeClr val="tx1"/>
                </a:solidFill>
              </a:rPr>
              <a:t>sabe</a:t>
            </a:r>
            <a:r>
              <a:rPr lang="sk-SK" i="1" noProof="0" dirty="0">
                <a:solidFill>
                  <a:schemeClr val="tx1"/>
                </a:solidFill>
              </a:rPr>
              <a:t> </a:t>
            </a:r>
            <a:r>
              <a:rPr lang="sk-SK" i="1" noProof="0" dirty="0" err="1">
                <a:solidFill>
                  <a:schemeClr val="tx1"/>
                </a:solidFill>
              </a:rPr>
              <a:t>bien</a:t>
            </a:r>
            <a:r>
              <a:rPr lang="sk-SK" i="1" noProof="0" dirty="0">
                <a:solidFill>
                  <a:schemeClr val="tx1"/>
                </a:solidFill>
              </a:rPr>
              <a:t> </a:t>
            </a:r>
            <a:r>
              <a:rPr lang="sk-SK" i="1" noProof="0" dirty="0" err="1">
                <a:solidFill>
                  <a:schemeClr val="tx1"/>
                </a:solidFill>
              </a:rPr>
              <a:t>quién</a:t>
            </a:r>
            <a:r>
              <a:rPr lang="sk-SK" i="1" noProof="0" dirty="0">
                <a:solidFill>
                  <a:schemeClr val="tx1"/>
                </a:solidFill>
              </a:rPr>
              <a:t> es </a:t>
            </a:r>
            <a:r>
              <a:rPr lang="sk-SK" i="1" noProof="0" dirty="0" err="1">
                <a:solidFill>
                  <a:schemeClr val="tx1"/>
                </a:solidFill>
              </a:rPr>
              <a:t>el</a:t>
            </a:r>
            <a:r>
              <a:rPr lang="sk-SK" i="1" noProof="0" dirty="0">
                <a:solidFill>
                  <a:schemeClr val="tx1"/>
                </a:solidFill>
              </a:rPr>
              <a:t> </a:t>
            </a:r>
            <a:r>
              <a:rPr lang="sk-SK" i="1" noProof="0" dirty="0" err="1">
                <a:solidFill>
                  <a:schemeClr val="tx1"/>
                </a:solidFill>
              </a:rPr>
              <a:t>que</a:t>
            </a:r>
            <a:r>
              <a:rPr lang="sk-SK" i="1" noProof="0" dirty="0">
                <a:solidFill>
                  <a:schemeClr val="tx1"/>
                </a:solidFill>
              </a:rPr>
              <a:t> </a:t>
            </a:r>
            <a:r>
              <a:rPr lang="sk-SK" i="1" noProof="0" dirty="0" err="1">
                <a:solidFill>
                  <a:schemeClr val="tx1"/>
                </a:solidFill>
              </a:rPr>
              <a:t>verdaderamente</a:t>
            </a:r>
            <a:r>
              <a:rPr lang="sk-SK" i="1" noProof="0" dirty="0">
                <a:solidFill>
                  <a:schemeClr val="tx1"/>
                </a:solidFill>
              </a:rPr>
              <a:t> </a:t>
            </a:r>
            <a:r>
              <a:rPr lang="sk-SK" i="1" noProof="0" dirty="0" err="1">
                <a:solidFill>
                  <a:schemeClr val="tx1"/>
                </a:solidFill>
              </a:rPr>
              <a:t>está</a:t>
            </a:r>
            <a:r>
              <a:rPr lang="sk-SK" i="1" noProof="0" dirty="0">
                <a:solidFill>
                  <a:schemeClr val="tx1"/>
                </a:solidFill>
              </a:rPr>
              <a:t> </a:t>
            </a:r>
            <a:r>
              <a:rPr lang="sk-SK" i="1" noProof="0" dirty="0" err="1">
                <a:solidFill>
                  <a:schemeClr val="tx1"/>
                </a:solidFill>
              </a:rPr>
              <a:t>contando</a:t>
            </a:r>
            <a:r>
              <a:rPr lang="sk-SK" i="1" noProof="0" dirty="0">
                <a:solidFill>
                  <a:schemeClr val="tx1"/>
                </a:solidFill>
              </a:rPr>
              <a:t>“</a:t>
            </a:r>
            <a:endParaRPr lang="sk-SK" noProof="0" dirty="0">
              <a:solidFill>
                <a:schemeClr val="tx1"/>
              </a:solidFill>
            </a:endParaRPr>
          </a:p>
        </p:txBody>
      </p:sp>
    </p:spTree>
    <p:extLst>
      <p:ext uri="{BB962C8B-B14F-4D97-AF65-F5344CB8AC3E}">
        <p14:creationId xmlns:p14="http://schemas.microsoft.com/office/powerpoint/2010/main" val="201228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04090C-96A7-7B6A-9704-FB30A3845250}"/>
              </a:ext>
            </a:extLst>
          </p:cNvPr>
          <p:cNvSpPr>
            <a:spLocks noGrp="1"/>
          </p:cNvSpPr>
          <p:nvPr>
            <p:ph type="title"/>
          </p:nvPr>
        </p:nvSpPr>
        <p:spPr/>
        <p:txBody>
          <a:bodyPr/>
          <a:lstStyle/>
          <a:p>
            <a:r>
              <a:rPr lang="sk-SK" noProof="0" dirty="0"/>
              <a:t>Najčastejšie chyby v súťažných prekladoch:</a:t>
            </a:r>
          </a:p>
        </p:txBody>
      </p:sp>
      <p:sp>
        <p:nvSpPr>
          <p:cNvPr id="3" name="Zástupný objekt pre obsah 2">
            <a:extLst>
              <a:ext uri="{FF2B5EF4-FFF2-40B4-BE49-F238E27FC236}">
                <a16:creationId xmlns:a16="http://schemas.microsoft.com/office/drawing/2014/main" id="{718EFE04-5204-9EC5-388A-480A15642652}"/>
              </a:ext>
            </a:extLst>
          </p:cNvPr>
          <p:cNvSpPr>
            <a:spLocks noGrp="1"/>
          </p:cNvSpPr>
          <p:nvPr>
            <p:ph idx="1"/>
          </p:nvPr>
        </p:nvSpPr>
        <p:spPr>
          <a:xfrm>
            <a:off x="720000" y="2141621"/>
            <a:ext cx="7560000" cy="4403558"/>
          </a:xfrm>
        </p:spPr>
        <p:txBody>
          <a:bodyPr>
            <a:normAutofit fontScale="92500"/>
          </a:bodyPr>
          <a:lstStyle/>
          <a:p>
            <a:r>
              <a:rPr lang="sk-SK" noProof="0" dirty="0"/>
              <a:t>Lexikálne a významové chyby:</a:t>
            </a:r>
          </a:p>
          <a:p>
            <a:pPr lvl="1"/>
            <a:r>
              <a:rPr lang="sk-SK" sz="2000" b="1" dirty="0">
                <a:solidFill>
                  <a:schemeClr val="tx1"/>
                </a:solidFill>
              </a:rPr>
              <a:t>El </a:t>
            </a:r>
            <a:r>
              <a:rPr lang="sk-SK" sz="2000" b="1" dirty="0" err="1">
                <a:solidFill>
                  <a:schemeClr val="tx1"/>
                </a:solidFill>
              </a:rPr>
              <a:t>cuento</a:t>
            </a:r>
            <a:r>
              <a:rPr lang="sk-SK" sz="2000" b="1" dirty="0">
                <a:solidFill>
                  <a:schemeClr val="tx1"/>
                </a:solidFill>
              </a:rPr>
              <a:t>: </a:t>
            </a:r>
            <a:r>
              <a:rPr lang="sk-SK" sz="2000" i="1" dirty="0">
                <a:solidFill>
                  <a:schemeClr val="tx1"/>
                </a:solidFill>
              </a:rPr>
              <a:t>„</a:t>
            </a:r>
            <a:r>
              <a:rPr lang="sk-SK" sz="2000" i="1" dirty="0" err="1">
                <a:solidFill>
                  <a:schemeClr val="tx1"/>
                </a:solidFill>
              </a:rPr>
              <a:t>pohádka</a:t>
            </a:r>
            <a:r>
              <a:rPr lang="sk-SK" sz="2000" i="1" dirty="0">
                <a:solidFill>
                  <a:schemeClr val="tx1"/>
                </a:solidFill>
              </a:rPr>
              <a:t>“ </a:t>
            </a:r>
            <a:r>
              <a:rPr lang="sk-SK" sz="2000" dirty="0">
                <a:solidFill>
                  <a:schemeClr val="tx1"/>
                </a:solidFill>
              </a:rPr>
              <a:t>x </a:t>
            </a:r>
            <a:r>
              <a:rPr lang="sk-SK" sz="2000" i="1" dirty="0">
                <a:solidFill>
                  <a:schemeClr val="tx1"/>
                </a:solidFill>
              </a:rPr>
              <a:t>„báchorka“ </a:t>
            </a:r>
            <a:r>
              <a:rPr lang="sk-SK" sz="2000" dirty="0">
                <a:solidFill>
                  <a:schemeClr val="tx1"/>
                </a:solidFill>
              </a:rPr>
              <a:t>x </a:t>
            </a:r>
            <a:r>
              <a:rPr lang="sk-SK" sz="2000" i="1" dirty="0">
                <a:solidFill>
                  <a:schemeClr val="tx1"/>
                </a:solidFill>
              </a:rPr>
              <a:t>„</a:t>
            </a:r>
            <a:r>
              <a:rPr lang="sk-SK" sz="2000" i="1" dirty="0" err="1">
                <a:solidFill>
                  <a:schemeClr val="tx1"/>
                </a:solidFill>
              </a:rPr>
              <a:t>povídka</a:t>
            </a:r>
            <a:r>
              <a:rPr lang="sk-SK" sz="2000" i="1" dirty="0">
                <a:solidFill>
                  <a:schemeClr val="tx1"/>
                </a:solidFill>
              </a:rPr>
              <a:t>“ </a:t>
            </a:r>
            <a:r>
              <a:rPr lang="sk-SK" sz="2000" dirty="0">
                <a:solidFill>
                  <a:schemeClr val="tx1"/>
                </a:solidFill>
              </a:rPr>
              <a:t>x </a:t>
            </a:r>
            <a:r>
              <a:rPr lang="sk-SK" sz="2000" i="1" dirty="0">
                <a:solidFill>
                  <a:schemeClr val="tx1"/>
                </a:solidFill>
              </a:rPr>
              <a:t>„</a:t>
            </a:r>
            <a:r>
              <a:rPr lang="sk-SK" sz="2000" i="1" dirty="0" err="1">
                <a:solidFill>
                  <a:schemeClr val="tx1"/>
                </a:solidFill>
              </a:rPr>
              <a:t>příběh</a:t>
            </a:r>
            <a:r>
              <a:rPr lang="sk-SK" sz="2000" i="1" dirty="0">
                <a:solidFill>
                  <a:schemeClr val="tx1"/>
                </a:solidFill>
              </a:rPr>
              <a:t>“</a:t>
            </a:r>
          </a:p>
          <a:p>
            <a:pPr lvl="2"/>
            <a:r>
              <a:rPr lang="sk-SK" sz="1800" b="1" noProof="0" dirty="0">
                <a:solidFill>
                  <a:schemeClr val="tx1"/>
                </a:solidFill>
              </a:rPr>
              <a:t>Správne: </a:t>
            </a:r>
            <a:r>
              <a:rPr lang="sk-SK" sz="1800" i="1" noProof="0" dirty="0" err="1">
                <a:solidFill>
                  <a:schemeClr val="tx1"/>
                </a:solidFill>
              </a:rPr>
              <a:t>příběh</a:t>
            </a:r>
            <a:endParaRPr lang="sk-SK" sz="1800" i="1" noProof="0" dirty="0">
              <a:solidFill>
                <a:schemeClr val="tx1"/>
              </a:solidFill>
            </a:endParaRPr>
          </a:p>
          <a:p>
            <a:pPr lvl="1"/>
            <a:r>
              <a:rPr lang="sk-SK" sz="2000" b="1" noProof="0" dirty="0" err="1">
                <a:solidFill>
                  <a:schemeClr val="tx1"/>
                </a:solidFill>
              </a:rPr>
              <a:t>Doctor</a:t>
            </a:r>
            <a:r>
              <a:rPr lang="sk-SK" sz="2000" b="1" noProof="0" dirty="0">
                <a:solidFill>
                  <a:schemeClr val="tx1"/>
                </a:solidFill>
              </a:rPr>
              <a:t>: </a:t>
            </a:r>
            <a:r>
              <a:rPr lang="sk-SK" sz="2000" i="1" noProof="0" dirty="0">
                <a:solidFill>
                  <a:schemeClr val="tx1"/>
                </a:solidFill>
              </a:rPr>
              <a:t>„doktor“ </a:t>
            </a:r>
            <a:r>
              <a:rPr lang="sk-SK" sz="2000" noProof="0" dirty="0">
                <a:solidFill>
                  <a:schemeClr val="tx1"/>
                </a:solidFill>
              </a:rPr>
              <a:t>x </a:t>
            </a:r>
            <a:r>
              <a:rPr lang="sk-SK" sz="2000" i="1" noProof="0" dirty="0">
                <a:solidFill>
                  <a:schemeClr val="tx1"/>
                </a:solidFill>
              </a:rPr>
              <a:t>„</a:t>
            </a:r>
            <a:r>
              <a:rPr lang="sk-SK" sz="2000" i="1" noProof="0" dirty="0" err="1">
                <a:solidFill>
                  <a:schemeClr val="tx1"/>
                </a:solidFill>
              </a:rPr>
              <a:t>lékař</a:t>
            </a:r>
            <a:r>
              <a:rPr lang="sk-SK" sz="2000" i="1" noProof="0" dirty="0">
                <a:solidFill>
                  <a:schemeClr val="tx1"/>
                </a:solidFill>
              </a:rPr>
              <a:t>“ </a:t>
            </a:r>
            <a:r>
              <a:rPr lang="sk-SK" sz="2000" noProof="0" dirty="0">
                <a:solidFill>
                  <a:schemeClr val="tx1"/>
                </a:solidFill>
              </a:rPr>
              <a:t>x </a:t>
            </a:r>
            <a:r>
              <a:rPr lang="sk-SK" sz="2000" i="1" noProof="0" dirty="0">
                <a:solidFill>
                  <a:schemeClr val="tx1"/>
                </a:solidFill>
              </a:rPr>
              <a:t>„</a:t>
            </a:r>
            <a:r>
              <a:rPr lang="sk-SK" sz="2000" i="1" noProof="0" dirty="0" err="1">
                <a:solidFill>
                  <a:schemeClr val="tx1"/>
                </a:solidFill>
              </a:rPr>
              <a:t>doktore</a:t>
            </a:r>
            <a:r>
              <a:rPr lang="sk-SK" sz="2000" i="1" noProof="0" dirty="0">
                <a:solidFill>
                  <a:schemeClr val="tx1"/>
                </a:solidFill>
              </a:rPr>
              <a:t>“</a:t>
            </a:r>
          </a:p>
          <a:p>
            <a:pPr lvl="2"/>
            <a:r>
              <a:rPr lang="sk-SK" sz="1800" b="1" dirty="0">
                <a:solidFill>
                  <a:schemeClr val="tx1"/>
                </a:solidFill>
              </a:rPr>
              <a:t>Správne: </a:t>
            </a:r>
            <a:r>
              <a:rPr lang="sk-SK" sz="1800" i="1" dirty="0" err="1">
                <a:solidFill>
                  <a:schemeClr val="tx1"/>
                </a:solidFill>
              </a:rPr>
              <a:t>doktore</a:t>
            </a:r>
            <a:r>
              <a:rPr lang="sk-SK" sz="1800" i="1" dirty="0">
                <a:solidFill>
                  <a:schemeClr val="tx1"/>
                </a:solidFill>
              </a:rPr>
              <a:t> – Ach, </a:t>
            </a:r>
            <a:r>
              <a:rPr lang="sk-SK" sz="1800" i="1" dirty="0" err="1">
                <a:solidFill>
                  <a:schemeClr val="tx1"/>
                </a:solidFill>
              </a:rPr>
              <a:t>doktore</a:t>
            </a:r>
            <a:r>
              <a:rPr lang="sk-SK" sz="1800" i="1" dirty="0">
                <a:solidFill>
                  <a:schemeClr val="tx1"/>
                </a:solidFill>
              </a:rPr>
              <a:t>...</a:t>
            </a:r>
            <a:endParaRPr lang="sk-SK" sz="1800" i="1" noProof="0" dirty="0">
              <a:solidFill>
                <a:schemeClr val="tx1"/>
              </a:solidFill>
            </a:endParaRPr>
          </a:p>
          <a:p>
            <a:pPr lvl="1"/>
            <a:r>
              <a:rPr lang="sk-SK" sz="2000" b="1" noProof="0" dirty="0" err="1">
                <a:solidFill>
                  <a:schemeClr val="tx1"/>
                </a:solidFill>
              </a:rPr>
              <a:t>Cosquillas</a:t>
            </a:r>
            <a:r>
              <a:rPr lang="sk-SK" sz="2000" b="1" noProof="0" dirty="0">
                <a:solidFill>
                  <a:schemeClr val="tx1"/>
                </a:solidFill>
              </a:rPr>
              <a:t> </a:t>
            </a:r>
            <a:r>
              <a:rPr lang="sk-SK" sz="2000" b="1" noProof="0" dirty="0" err="1">
                <a:solidFill>
                  <a:schemeClr val="tx1"/>
                </a:solidFill>
              </a:rPr>
              <a:t>en</a:t>
            </a:r>
            <a:r>
              <a:rPr lang="sk-SK" sz="2000" b="1" noProof="0" dirty="0">
                <a:solidFill>
                  <a:schemeClr val="tx1"/>
                </a:solidFill>
              </a:rPr>
              <a:t> </a:t>
            </a:r>
            <a:r>
              <a:rPr lang="sk-SK" sz="2000" b="1" noProof="0" dirty="0" err="1">
                <a:solidFill>
                  <a:schemeClr val="tx1"/>
                </a:solidFill>
              </a:rPr>
              <a:t>el</a:t>
            </a:r>
            <a:r>
              <a:rPr lang="sk-SK" sz="2000" b="1" noProof="0" dirty="0">
                <a:solidFill>
                  <a:schemeClr val="tx1"/>
                </a:solidFill>
              </a:rPr>
              <a:t> </a:t>
            </a:r>
            <a:r>
              <a:rPr lang="sk-SK" sz="2000" b="1" noProof="0" dirty="0" err="1">
                <a:solidFill>
                  <a:schemeClr val="tx1"/>
                </a:solidFill>
              </a:rPr>
              <a:t>estómago</a:t>
            </a:r>
            <a:r>
              <a:rPr lang="sk-SK" sz="2000" b="1" noProof="0" dirty="0">
                <a:solidFill>
                  <a:schemeClr val="tx1"/>
                </a:solidFill>
              </a:rPr>
              <a:t>: </a:t>
            </a:r>
            <a:r>
              <a:rPr lang="cs-CZ" sz="2000" i="1" noProof="0" dirty="0">
                <a:solidFill>
                  <a:schemeClr val="tx1"/>
                </a:solidFill>
              </a:rPr>
              <a:t>„šimrat v břiše“</a:t>
            </a:r>
            <a:r>
              <a:rPr lang="cs-CZ" sz="2000" noProof="0" dirty="0">
                <a:solidFill>
                  <a:schemeClr val="tx1"/>
                </a:solidFill>
              </a:rPr>
              <a:t> x </a:t>
            </a:r>
            <a:r>
              <a:rPr lang="cs-CZ" sz="2000" i="1" noProof="0" dirty="0">
                <a:solidFill>
                  <a:schemeClr val="tx1"/>
                </a:solidFill>
              </a:rPr>
              <a:t>„otravný pocit v žaludku“ </a:t>
            </a:r>
            <a:r>
              <a:rPr lang="cs-CZ" sz="2000" noProof="0" dirty="0">
                <a:solidFill>
                  <a:schemeClr val="tx1"/>
                </a:solidFill>
              </a:rPr>
              <a:t>x</a:t>
            </a:r>
            <a:r>
              <a:rPr lang="cs-CZ" sz="2000" i="1" noProof="0" dirty="0">
                <a:solidFill>
                  <a:schemeClr val="tx1"/>
                </a:solidFill>
              </a:rPr>
              <a:t> „nepříjemný pocit v žaludku“ </a:t>
            </a:r>
            <a:r>
              <a:rPr lang="cs-CZ" sz="2000" noProof="0" dirty="0">
                <a:solidFill>
                  <a:schemeClr val="tx1"/>
                </a:solidFill>
              </a:rPr>
              <a:t>x </a:t>
            </a:r>
            <a:r>
              <a:rPr lang="cs-CZ" sz="2000" i="1" noProof="0" dirty="0">
                <a:solidFill>
                  <a:schemeClr val="tx1"/>
                </a:solidFill>
              </a:rPr>
              <a:t>„mravenčení v žaludku“ </a:t>
            </a:r>
            <a:r>
              <a:rPr lang="cs-CZ" sz="2000" noProof="0" dirty="0">
                <a:solidFill>
                  <a:schemeClr val="tx1"/>
                </a:solidFill>
              </a:rPr>
              <a:t>x</a:t>
            </a:r>
            <a:r>
              <a:rPr lang="cs-CZ" sz="2000" i="1" noProof="0" dirty="0">
                <a:solidFill>
                  <a:schemeClr val="tx1"/>
                </a:solidFill>
              </a:rPr>
              <a:t> „motýli v břiše“ </a:t>
            </a:r>
            <a:r>
              <a:rPr lang="cs-CZ" sz="2000" noProof="0" dirty="0">
                <a:solidFill>
                  <a:schemeClr val="tx1"/>
                </a:solidFill>
              </a:rPr>
              <a:t>x</a:t>
            </a:r>
            <a:r>
              <a:rPr lang="cs-CZ" sz="2000" i="1" noProof="0" dirty="0">
                <a:solidFill>
                  <a:schemeClr val="tx1"/>
                </a:solidFill>
              </a:rPr>
              <a:t> „lechtání v břiše“ </a:t>
            </a:r>
            <a:r>
              <a:rPr lang="cs-CZ" sz="2000" noProof="0" dirty="0">
                <a:solidFill>
                  <a:schemeClr val="tx1"/>
                </a:solidFill>
              </a:rPr>
              <a:t>x </a:t>
            </a:r>
            <a:r>
              <a:rPr lang="cs-CZ" sz="2000" i="1" noProof="0" dirty="0">
                <a:solidFill>
                  <a:schemeClr val="tx1"/>
                </a:solidFill>
              </a:rPr>
              <a:t>„jemně lechtat v žaludku“</a:t>
            </a:r>
          </a:p>
          <a:p>
            <a:pPr lvl="1"/>
            <a:r>
              <a:rPr lang="sk-SK" sz="2000" b="1" noProof="0" dirty="0" err="1">
                <a:solidFill>
                  <a:schemeClr val="tx1"/>
                </a:solidFill>
              </a:rPr>
              <a:t>Ponerse</a:t>
            </a:r>
            <a:r>
              <a:rPr lang="sk-SK" sz="2000" b="1" noProof="0" dirty="0">
                <a:solidFill>
                  <a:schemeClr val="tx1"/>
                </a:solidFill>
              </a:rPr>
              <a:t> los </a:t>
            </a:r>
            <a:r>
              <a:rPr lang="sk-SK" sz="2000" b="1" noProof="0" dirty="0" err="1">
                <a:solidFill>
                  <a:schemeClr val="tx1"/>
                </a:solidFill>
              </a:rPr>
              <a:t>zapatos</a:t>
            </a:r>
            <a:r>
              <a:rPr lang="sk-SK" sz="2000" b="1" noProof="0" dirty="0">
                <a:solidFill>
                  <a:schemeClr val="tx1"/>
                </a:solidFill>
              </a:rPr>
              <a:t>:</a:t>
            </a:r>
          </a:p>
          <a:p>
            <a:pPr marL="266700" lvl="1" indent="0">
              <a:buNone/>
            </a:pPr>
            <a:r>
              <a:rPr lang="sk-SK" sz="2000" i="1" dirty="0">
                <a:solidFill>
                  <a:schemeClr val="tx1"/>
                </a:solidFill>
              </a:rPr>
              <a:t>„</a:t>
            </a:r>
            <a:r>
              <a:rPr lang="sk-SK" sz="2000" i="1" dirty="0" err="1">
                <a:solidFill>
                  <a:schemeClr val="tx1"/>
                </a:solidFill>
              </a:rPr>
              <a:t>obout</a:t>
            </a:r>
            <a:r>
              <a:rPr lang="sk-SK" sz="2000" i="1" dirty="0">
                <a:solidFill>
                  <a:schemeClr val="tx1"/>
                </a:solidFill>
              </a:rPr>
              <a:t> si </a:t>
            </a:r>
            <a:r>
              <a:rPr lang="sk-SK" sz="2000" i="1" dirty="0" err="1">
                <a:solidFill>
                  <a:schemeClr val="tx1"/>
                </a:solidFill>
              </a:rPr>
              <a:t>boty</a:t>
            </a:r>
            <a:r>
              <a:rPr lang="sk-SK" sz="2000" i="1" dirty="0">
                <a:solidFill>
                  <a:schemeClr val="tx1"/>
                </a:solidFill>
              </a:rPr>
              <a:t>“ </a:t>
            </a:r>
            <a:r>
              <a:rPr lang="sk-SK" sz="2000" dirty="0">
                <a:solidFill>
                  <a:schemeClr val="tx1"/>
                </a:solidFill>
              </a:rPr>
              <a:t>x</a:t>
            </a:r>
            <a:r>
              <a:rPr lang="sk-SK" sz="2000" i="1" dirty="0">
                <a:solidFill>
                  <a:schemeClr val="tx1"/>
                </a:solidFill>
              </a:rPr>
              <a:t> „</a:t>
            </a:r>
            <a:r>
              <a:rPr lang="sk-SK" sz="2000" i="1" dirty="0" err="1">
                <a:solidFill>
                  <a:schemeClr val="tx1"/>
                </a:solidFill>
              </a:rPr>
              <a:t>nasadit</a:t>
            </a:r>
            <a:r>
              <a:rPr lang="sk-SK" sz="2000" i="1" dirty="0">
                <a:solidFill>
                  <a:schemeClr val="tx1"/>
                </a:solidFill>
              </a:rPr>
              <a:t> si </a:t>
            </a:r>
            <a:r>
              <a:rPr lang="sk-SK" sz="2000" i="1" dirty="0" err="1">
                <a:solidFill>
                  <a:schemeClr val="tx1"/>
                </a:solidFill>
              </a:rPr>
              <a:t>boty</a:t>
            </a:r>
            <a:r>
              <a:rPr lang="sk-SK" sz="2000" i="1" dirty="0">
                <a:solidFill>
                  <a:schemeClr val="tx1"/>
                </a:solidFill>
              </a:rPr>
              <a:t>“ </a:t>
            </a:r>
            <a:r>
              <a:rPr lang="sk-SK" sz="2000" dirty="0">
                <a:solidFill>
                  <a:schemeClr val="tx1"/>
                </a:solidFill>
              </a:rPr>
              <a:t>x</a:t>
            </a:r>
            <a:r>
              <a:rPr lang="sk-SK" sz="2000" i="1" dirty="0">
                <a:solidFill>
                  <a:schemeClr val="tx1"/>
                </a:solidFill>
              </a:rPr>
              <a:t> „dát si </a:t>
            </a:r>
            <a:r>
              <a:rPr lang="sk-SK" sz="2000" i="1" dirty="0" err="1">
                <a:solidFill>
                  <a:schemeClr val="tx1"/>
                </a:solidFill>
              </a:rPr>
              <a:t>boty</a:t>
            </a:r>
            <a:r>
              <a:rPr lang="sk-SK" sz="2000" i="1" dirty="0">
                <a:solidFill>
                  <a:schemeClr val="tx1"/>
                </a:solidFill>
              </a:rPr>
              <a:t>“ </a:t>
            </a:r>
            <a:r>
              <a:rPr lang="sk-SK" sz="2000" dirty="0">
                <a:solidFill>
                  <a:schemeClr val="tx1"/>
                </a:solidFill>
              </a:rPr>
              <a:t>x</a:t>
            </a:r>
            <a:r>
              <a:rPr lang="sk-SK" sz="2000" i="1" dirty="0">
                <a:solidFill>
                  <a:schemeClr val="tx1"/>
                </a:solidFill>
              </a:rPr>
              <a:t> „si </a:t>
            </a:r>
            <a:r>
              <a:rPr lang="sk-SK" sz="2000" i="1" dirty="0" err="1">
                <a:solidFill>
                  <a:schemeClr val="tx1"/>
                </a:solidFill>
              </a:rPr>
              <a:t>navlékne</a:t>
            </a:r>
            <a:r>
              <a:rPr lang="sk-SK" sz="2000" i="1" dirty="0">
                <a:solidFill>
                  <a:schemeClr val="tx1"/>
                </a:solidFill>
              </a:rPr>
              <a:t> </a:t>
            </a:r>
            <a:r>
              <a:rPr lang="sk-SK" sz="2000" i="1" dirty="0" err="1">
                <a:solidFill>
                  <a:schemeClr val="tx1"/>
                </a:solidFill>
              </a:rPr>
              <a:t>boty</a:t>
            </a:r>
            <a:r>
              <a:rPr lang="sk-SK" sz="2000" i="1" dirty="0">
                <a:solidFill>
                  <a:schemeClr val="tx1"/>
                </a:solidFill>
              </a:rPr>
              <a:t>“</a:t>
            </a:r>
          </a:p>
          <a:p>
            <a:pPr lvl="2"/>
            <a:r>
              <a:rPr lang="sk-SK" sz="1800" b="1" dirty="0">
                <a:solidFill>
                  <a:schemeClr val="tx1"/>
                </a:solidFill>
              </a:rPr>
              <a:t>Správne: </a:t>
            </a:r>
            <a:r>
              <a:rPr lang="sk-SK" sz="1800" i="1" dirty="0" err="1">
                <a:solidFill>
                  <a:schemeClr val="tx1"/>
                </a:solidFill>
              </a:rPr>
              <a:t>obout</a:t>
            </a:r>
            <a:r>
              <a:rPr lang="sk-SK" sz="1800" i="1" dirty="0">
                <a:solidFill>
                  <a:schemeClr val="tx1"/>
                </a:solidFill>
              </a:rPr>
              <a:t> si / </a:t>
            </a:r>
            <a:r>
              <a:rPr lang="sk-SK" sz="1800" i="1" dirty="0" err="1">
                <a:solidFill>
                  <a:schemeClr val="tx1"/>
                </a:solidFill>
              </a:rPr>
              <a:t>nasadit</a:t>
            </a:r>
            <a:r>
              <a:rPr lang="sk-SK" sz="1800" i="1" dirty="0">
                <a:solidFill>
                  <a:schemeClr val="tx1"/>
                </a:solidFill>
              </a:rPr>
              <a:t> si </a:t>
            </a:r>
            <a:r>
              <a:rPr lang="sk-SK" sz="1800" i="1" dirty="0" err="1">
                <a:solidFill>
                  <a:schemeClr val="tx1"/>
                </a:solidFill>
              </a:rPr>
              <a:t>boty</a:t>
            </a:r>
            <a:endParaRPr lang="sk-SK" sz="1800" b="1" noProof="0" dirty="0">
              <a:solidFill>
                <a:schemeClr val="tx1"/>
              </a:solidFill>
            </a:endParaRPr>
          </a:p>
          <a:p>
            <a:pPr lvl="1"/>
            <a:r>
              <a:rPr lang="sk-SK" sz="2000" b="1" noProof="0" dirty="0" err="1">
                <a:solidFill>
                  <a:schemeClr val="tx1"/>
                </a:solidFill>
              </a:rPr>
              <a:t>Pasar</a:t>
            </a:r>
            <a:r>
              <a:rPr lang="sk-SK" sz="2000" b="1" noProof="0" dirty="0">
                <a:solidFill>
                  <a:schemeClr val="tx1"/>
                </a:solidFill>
              </a:rPr>
              <a:t>: </a:t>
            </a:r>
          </a:p>
          <a:p>
            <a:pPr marL="266700" lvl="1" indent="0">
              <a:buNone/>
            </a:pPr>
            <a:r>
              <a:rPr lang="sk-SK" sz="2000" i="1" noProof="0" dirty="0">
                <a:solidFill>
                  <a:schemeClr val="tx1"/>
                </a:solidFill>
              </a:rPr>
              <a:t>„</a:t>
            </a:r>
            <a:r>
              <a:rPr lang="sk-SK" sz="2000" i="1" noProof="0" dirty="0" err="1">
                <a:solidFill>
                  <a:schemeClr val="tx1"/>
                </a:solidFill>
              </a:rPr>
              <a:t>teď</a:t>
            </a:r>
            <a:r>
              <a:rPr lang="sk-SK" sz="2000" i="1" noProof="0" dirty="0">
                <a:solidFill>
                  <a:schemeClr val="tx1"/>
                </a:solidFill>
              </a:rPr>
              <a:t> </a:t>
            </a:r>
            <a:r>
              <a:rPr lang="sk-SK" sz="2000" i="1" noProof="0" dirty="0" err="1">
                <a:solidFill>
                  <a:schemeClr val="tx1"/>
                </a:solidFill>
              </a:rPr>
              <a:t>prochází</a:t>
            </a:r>
            <a:r>
              <a:rPr lang="sk-SK" sz="2000" i="1" noProof="0" dirty="0">
                <a:solidFill>
                  <a:schemeClr val="tx1"/>
                </a:solidFill>
              </a:rPr>
              <a:t> holub“ </a:t>
            </a:r>
            <a:r>
              <a:rPr lang="sk-SK" sz="2000" noProof="0" dirty="0">
                <a:solidFill>
                  <a:schemeClr val="tx1"/>
                </a:solidFill>
              </a:rPr>
              <a:t>x</a:t>
            </a:r>
            <a:r>
              <a:rPr lang="sk-SK" sz="2000" i="1" noProof="0" dirty="0">
                <a:solidFill>
                  <a:schemeClr val="tx1"/>
                </a:solidFill>
              </a:rPr>
              <a:t> „</a:t>
            </a:r>
            <a:r>
              <a:rPr lang="sk-SK" sz="2000" i="1" noProof="0" dirty="0" err="1">
                <a:solidFill>
                  <a:schemeClr val="tx1"/>
                </a:solidFill>
              </a:rPr>
              <a:t>teď</a:t>
            </a:r>
            <a:r>
              <a:rPr lang="sk-SK" sz="2000" i="1" noProof="0" dirty="0">
                <a:solidFill>
                  <a:schemeClr val="tx1"/>
                </a:solidFill>
              </a:rPr>
              <a:t> </a:t>
            </a:r>
            <a:r>
              <a:rPr lang="sk-SK" sz="2000" i="1" noProof="0" dirty="0" err="1">
                <a:solidFill>
                  <a:schemeClr val="tx1"/>
                </a:solidFill>
              </a:rPr>
              <a:t>se</a:t>
            </a:r>
            <a:r>
              <a:rPr lang="sk-SK" sz="2000" i="1" noProof="0" dirty="0">
                <a:solidFill>
                  <a:schemeClr val="tx1"/>
                </a:solidFill>
              </a:rPr>
              <a:t> stane holub“ </a:t>
            </a:r>
            <a:r>
              <a:rPr lang="sk-SK" sz="2000" noProof="0" dirty="0">
                <a:solidFill>
                  <a:schemeClr val="tx1"/>
                </a:solidFill>
              </a:rPr>
              <a:t>x</a:t>
            </a:r>
            <a:r>
              <a:rPr lang="sk-SK" sz="2000" i="1" noProof="0" dirty="0">
                <a:solidFill>
                  <a:schemeClr val="tx1"/>
                </a:solidFill>
              </a:rPr>
              <a:t> „</a:t>
            </a:r>
            <a:r>
              <a:rPr lang="sk-SK" sz="2000" i="1" noProof="0" dirty="0" err="1">
                <a:solidFill>
                  <a:schemeClr val="tx1"/>
                </a:solidFill>
              </a:rPr>
              <a:t>teď</a:t>
            </a:r>
            <a:r>
              <a:rPr lang="sk-SK" sz="2000" i="1" noProof="0" dirty="0">
                <a:solidFill>
                  <a:schemeClr val="tx1"/>
                </a:solidFill>
              </a:rPr>
              <a:t> </a:t>
            </a:r>
            <a:r>
              <a:rPr lang="sk-SK" sz="2000" i="1" noProof="0" dirty="0" err="1">
                <a:solidFill>
                  <a:schemeClr val="tx1"/>
                </a:solidFill>
              </a:rPr>
              <a:t>přiletěl</a:t>
            </a:r>
            <a:r>
              <a:rPr lang="sk-SK" sz="2000" i="1" noProof="0" dirty="0">
                <a:solidFill>
                  <a:schemeClr val="tx1"/>
                </a:solidFill>
              </a:rPr>
              <a:t> holub“</a:t>
            </a:r>
          </a:p>
          <a:p>
            <a:pPr lvl="2"/>
            <a:r>
              <a:rPr lang="sk-SK" sz="1800" b="1" dirty="0">
                <a:solidFill>
                  <a:schemeClr val="tx1"/>
                </a:solidFill>
              </a:rPr>
              <a:t>Správne: </a:t>
            </a:r>
            <a:r>
              <a:rPr lang="sk-SK" sz="1800" i="1" dirty="0">
                <a:solidFill>
                  <a:schemeClr val="tx1"/>
                </a:solidFill>
              </a:rPr>
              <a:t>„</a:t>
            </a:r>
            <a:r>
              <a:rPr lang="sk-SK" sz="1800" i="1" dirty="0" err="1">
                <a:solidFill>
                  <a:schemeClr val="tx1"/>
                </a:solidFill>
              </a:rPr>
              <a:t>proletěl</a:t>
            </a:r>
            <a:r>
              <a:rPr lang="sk-SK" sz="1800" i="1" dirty="0">
                <a:solidFill>
                  <a:schemeClr val="tx1"/>
                </a:solidFill>
              </a:rPr>
              <a:t>“ / „</a:t>
            </a:r>
            <a:r>
              <a:rPr lang="sk-SK" sz="1800" i="1" dirty="0" err="1">
                <a:solidFill>
                  <a:schemeClr val="tx1"/>
                </a:solidFill>
              </a:rPr>
              <a:t>prolétnul</a:t>
            </a:r>
            <a:r>
              <a:rPr lang="sk-SK" sz="1800" i="1" dirty="0">
                <a:solidFill>
                  <a:schemeClr val="tx1"/>
                </a:solidFill>
              </a:rPr>
              <a:t>“</a:t>
            </a:r>
          </a:p>
        </p:txBody>
      </p:sp>
    </p:spTree>
    <p:extLst>
      <p:ext uri="{BB962C8B-B14F-4D97-AF65-F5344CB8AC3E}">
        <p14:creationId xmlns:p14="http://schemas.microsoft.com/office/powerpoint/2010/main" val="3599092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2EFBF6-A1F5-E23E-6396-99F543A7A8E0}"/>
              </a:ext>
            </a:extLst>
          </p:cNvPr>
          <p:cNvSpPr>
            <a:spLocks noGrp="1"/>
          </p:cNvSpPr>
          <p:nvPr>
            <p:ph type="title"/>
          </p:nvPr>
        </p:nvSpPr>
        <p:spPr/>
        <p:txBody>
          <a:bodyPr/>
          <a:lstStyle/>
          <a:p>
            <a:r>
              <a:rPr lang="sk-SK" dirty="0"/>
              <a:t>Najčastejšie chyby v súťažných prekladoch:</a:t>
            </a:r>
          </a:p>
        </p:txBody>
      </p:sp>
      <p:sp>
        <p:nvSpPr>
          <p:cNvPr id="3" name="Zástupný objekt pre obsah 2">
            <a:extLst>
              <a:ext uri="{FF2B5EF4-FFF2-40B4-BE49-F238E27FC236}">
                <a16:creationId xmlns:a16="http://schemas.microsoft.com/office/drawing/2014/main" id="{41EA963D-35A0-0042-570C-B9E402F2F72C}"/>
              </a:ext>
            </a:extLst>
          </p:cNvPr>
          <p:cNvSpPr>
            <a:spLocks noGrp="1"/>
          </p:cNvSpPr>
          <p:nvPr>
            <p:ph idx="1"/>
          </p:nvPr>
        </p:nvSpPr>
        <p:spPr>
          <a:xfrm>
            <a:off x="720000" y="2093495"/>
            <a:ext cx="7560000" cy="4451684"/>
          </a:xfrm>
        </p:spPr>
        <p:txBody>
          <a:bodyPr>
            <a:normAutofit lnSpcReduction="10000"/>
          </a:bodyPr>
          <a:lstStyle/>
          <a:p>
            <a:r>
              <a:rPr lang="sk-SK" dirty="0"/>
              <a:t>Chybný slovosled/formulácia viet:</a:t>
            </a:r>
          </a:p>
          <a:p>
            <a:pPr marL="609600" lvl="1" indent="-342900">
              <a:buFont typeface="+mj-lt"/>
              <a:buAutoNum type="arabicPeriod"/>
            </a:pPr>
            <a:r>
              <a:rPr lang="sk-SK" i="1" dirty="0">
                <a:solidFill>
                  <a:schemeClr val="tx1"/>
                </a:solidFill>
              </a:rPr>
              <a:t>„</a:t>
            </a:r>
            <a:r>
              <a:rPr lang="sk-SK" i="1" dirty="0" err="1">
                <a:solidFill>
                  <a:schemeClr val="tx1"/>
                </a:solidFill>
              </a:rPr>
              <a:t>Nikdo</a:t>
            </a:r>
            <a:r>
              <a:rPr lang="sk-SK" i="1" dirty="0">
                <a:solidFill>
                  <a:schemeClr val="tx1"/>
                </a:solidFill>
              </a:rPr>
              <a:t> </a:t>
            </a:r>
            <a:r>
              <a:rPr lang="sk-SK" i="1" dirty="0" err="1">
                <a:solidFill>
                  <a:schemeClr val="tx1"/>
                </a:solidFill>
              </a:rPr>
              <a:t>neví</a:t>
            </a:r>
            <a:r>
              <a:rPr lang="sk-SK" i="1" dirty="0">
                <a:solidFill>
                  <a:schemeClr val="tx1"/>
                </a:solidFill>
              </a:rPr>
              <a:t> </a:t>
            </a:r>
            <a:r>
              <a:rPr lang="sk-SK" i="1" dirty="0" err="1">
                <a:solidFill>
                  <a:schemeClr val="tx1"/>
                </a:solidFill>
              </a:rPr>
              <a:t>dobře</a:t>
            </a:r>
            <a:r>
              <a:rPr lang="sk-SK" i="1" dirty="0">
                <a:solidFill>
                  <a:schemeClr val="tx1"/>
                </a:solidFill>
              </a:rPr>
              <a:t>, </a:t>
            </a:r>
            <a:r>
              <a:rPr lang="sk-SK" i="1" dirty="0" err="1">
                <a:solidFill>
                  <a:schemeClr val="tx1"/>
                </a:solidFill>
              </a:rPr>
              <a:t>kdo</a:t>
            </a:r>
            <a:r>
              <a:rPr lang="sk-SK" i="1" dirty="0">
                <a:solidFill>
                  <a:schemeClr val="tx1"/>
                </a:solidFill>
              </a:rPr>
              <a:t> je ten, </a:t>
            </a:r>
            <a:r>
              <a:rPr lang="sk-SK" i="1" dirty="0" err="1">
                <a:solidFill>
                  <a:schemeClr val="tx1"/>
                </a:solidFill>
              </a:rPr>
              <a:t>který</a:t>
            </a:r>
            <a:r>
              <a:rPr lang="sk-SK" i="1" dirty="0">
                <a:solidFill>
                  <a:schemeClr val="tx1"/>
                </a:solidFill>
              </a:rPr>
              <a:t> </a:t>
            </a:r>
            <a:r>
              <a:rPr lang="sk-SK" i="1" dirty="0" err="1">
                <a:solidFill>
                  <a:schemeClr val="tx1"/>
                </a:solidFill>
              </a:rPr>
              <a:t>skutečně</a:t>
            </a:r>
            <a:r>
              <a:rPr lang="sk-SK" i="1" dirty="0">
                <a:solidFill>
                  <a:schemeClr val="tx1"/>
                </a:solidFill>
              </a:rPr>
              <a:t> </a:t>
            </a:r>
            <a:r>
              <a:rPr lang="sk-SK" i="1" dirty="0" err="1">
                <a:solidFill>
                  <a:schemeClr val="tx1"/>
                </a:solidFill>
              </a:rPr>
              <a:t>vypráví</a:t>
            </a:r>
            <a:r>
              <a:rPr lang="sk-SK" i="1" dirty="0">
                <a:solidFill>
                  <a:schemeClr val="tx1"/>
                </a:solidFill>
              </a:rPr>
              <a:t>.“</a:t>
            </a:r>
          </a:p>
          <a:p>
            <a:pPr marL="609600" lvl="1" indent="-342900">
              <a:buFont typeface="+mj-lt"/>
              <a:buAutoNum type="arabicPeriod"/>
            </a:pPr>
            <a:r>
              <a:rPr lang="cs-CZ" i="1" dirty="0">
                <a:solidFill>
                  <a:schemeClr val="tx1"/>
                </a:solidFill>
              </a:rPr>
              <a:t>„Bude to vskutku složité, neboť nikdo z Vás zatím netuší, kdo je skutečným vypravěčem…“</a:t>
            </a:r>
          </a:p>
          <a:p>
            <a:pPr marL="609600" lvl="1" indent="-342900">
              <a:buFont typeface="+mj-lt"/>
              <a:buAutoNum type="arabicPeriod"/>
            </a:pPr>
            <a:r>
              <a:rPr lang="cs-CZ" i="1" dirty="0">
                <a:solidFill>
                  <a:schemeClr val="tx1"/>
                </a:solidFill>
              </a:rPr>
              <a:t>„Bude to těžké, protože nikdo přesně neví, kdo doopravdy vypráví…“</a:t>
            </a:r>
          </a:p>
          <a:p>
            <a:pPr marL="609600" lvl="1" indent="-342900">
              <a:buFont typeface="+mj-lt"/>
              <a:buAutoNum type="arabicPeriod"/>
            </a:pPr>
            <a:r>
              <a:rPr lang="cs-CZ" i="1" dirty="0">
                <a:solidFill>
                  <a:schemeClr val="tx1"/>
                </a:solidFill>
              </a:rPr>
              <a:t>„Bude to těžké, protože nikdo dobře neví, kdo je ten, kdo doopravdy vypráví…“</a:t>
            </a:r>
          </a:p>
          <a:p>
            <a:pPr marL="609600" lvl="1" indent="-342900">
              <a:buFont typeface="+mj-lt"/>
              <a:buAutoNum type="arabicPeriod"/>
            </a:pPr>
            <a:r>
              <a:rPr lang="cs-CZ" i="1" dirty="0">
                <a:solidFill>
                  <a:schemeClr val="tx1"/>
                </a:solidFill>
              </a:rPr>
              <a:t>„Bude to těžké, protože nikdo neví, kdo je ten, co ve skutečnosti vypráví tento příběh…“</a:t>
            </a:r>
          </a:p>
          <a:p>
            <a:pPr marL="609600" lvl="1" indent="-342900">
              <a:buFont typeface="+mj-lt"/>
              <a:buAutoNum type="arabicPeriod"/>
            </a:pPr>
            <a:r>
              <a:rPr lang="cs-CZ" i="1" dirty="0">
                <a:solidFill>
                  <a:schemeClr val="tx1"/>
                </a:solidFill>
              </a:rPr>
              <a:t>„Bude to těžké, protože nikdo nezná dobro, kterým je ten, co doopravdy vypráví…“</a:t>
            </a:r>
          </a:p>
          <a:p>
            <a:pPr marL="609600" lvl="1" indent="-342900">
              <a:buFont typeface="+mj-lt"/>
              <a:buAutoNum type="arabicPeriod"/>
            </a:pPr>
            <a:r>
              <a:rPr lang="cs-CZ" i="1" dirty="0">
                <a:solidFill>
                  <a:schemeClr val="tx1"/>
                </a:solidFill>
              </a:rPr>
              <a:t>„To bude náročné, protože neví, kdo vypráví…“</a:t>
            </a:r>
          </a:p>
          <a:p>
            <a:pPr marL="609600" lvl="1" indent="-342900">
              <a:buFont typeface="+mj-lt"/>
              <a:buAutoNum type="arabicPeriod"/>
            </a:pPr>
            <a:r>
              <a:rPr lang="cs-CZ" i="1" dirty="0">
                <a:solidFill>
                  <a:schemeClr val="tx1"/>
                </a:solidFill>
              </a:rPr>
              <a:t>„Bude to těžké, protože nikdo moc dobře neví, kdo je ten, který doopravdy vypráví…“</a:t>
            </a:r>
          </a:p>
          <a:p>
            <a:pPr marL="609600" lvl="1" indent="-342900">
              <a:buFont typeface="+mj-lt"/>
              <a:buAutoNum type="arabicPeriod"/>
            </a:pPr>
            <a:r>
              <a:rPr lang="cs-CZ" i="1" dirty="0">
                <a:solidFill>
                  <a:schemeClr val="tx1"/>
                </a:solidFill>
              </a:rPr>
              <a:t>„Bude to složité, protože nikdo moc dobře neví, kdo je vypravěčem…“</a:t>
            </a:r>
            <a:endParaRPr lang="sk-SK" i="1" dirty="0">
              <a:solidFill>
                <a:schemeClr val="tx1"/>
              </a:solidFill>
            </a:endParaRPr>
          </a:p>
        </p:txBody>
      </p:sp>
    </p:spTree>
    <p:extLst>
      <p:ext uri="{BB962C8B-B14F-4D97-AF65-F5344CB8AC3E}">
        <p14:creationId xmlns:p14="http://schemas.microsoft.com/office/powerpoint/2010/main" val="48315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A2D408-7D34-F3C8-F825-A3D9F74BBB87}"/>
              </a:ext>
            </a:extLst>
          </p:cNvPr>
          <p:cNvSpPr>
            <a:spLocks noGrp="1"/>
          </p:cNvSpPr>
          <p:nvPr>
            <p:ph type="title"/>
          </p:nvPr>
        </p:nvSpPr>
        <p:spPr/>
        <p:txBody>
          <a:bodyPr/>
          <a:lstStyle/>
          <a:p>
            <a:r>
              <a:rPr lang="sk-SK" dirty="0"/>
              <a:t>Najčastejšie chyby v súťažných prekladoch:</a:t>
            </a:r>
          </a:p>
        </p:txBody>
      </p:sp>
      <p:sp>
        <p:nvSpPr>
          <p:cNvPr id="3" name="Zástupný objekt pre obsah 2">
            <a:extLst>
              <a:ext uri="{FF2B5EF4-FFF2-40B4-BE49-F238E27FC236}">
                <a16:creationId xmlns:a16="http://schemas.microsoft.com/office/drawing/2014/main" id="{1A00C845-3D4D-24CD-141D-E4C6E72A1671}"/>
              </a:ext>
            </a:extLst>
          </p:cNvPr>
          <p:cNvSpPr>
            <a:spLocks noGrp="1"/>
          </p:cNvSpPr>
          <p:nvPr>
            <p:ph idx="1"/>
          </p:nvPr>
        </p:nvSpPr>
        <p:spPr>
          <a:xfrm>
            <a:off x="720000" y="2093495"/>
            <a:ext cx="7560000" cy="4572000"/>
          </a:xfrm>
        </p:spPr>
        <p:txBody>
          <a:bodyPr/>
          <a:lstStyle/>
          <a:p>
            <a:r>
              <a:rPr lang="sk-SK" dirty="0"/>
              <a:t>Nestálosť gramatických osôb:</a:t>
            </a:r>
          </a:p>
          <a:p>
            <a:pPr lvl="1"/>
            <a:r>
              <a:rPr lang="cs-CZ" b="1" dirty="0" err="1">
                <a:solidFill>
                  <a:schemeClr val="tx1"/>
                </a:solidFill>
              </a:rPr>
              <a:t>Uno</a:t>
            </a:r>
            <a:r>
              <a:rPr lang="cs-CZ" b="1" dirty="0">
                <a:solidFill>
                  <a:schemeClr val="tx1"/>
                </a:solidFill>
              </a:rPr>
              <a:t> se </a:t>
            </a:r>
            <a:r>
              <a:rPr lang="cs-CZ" b="1" dirty="0" err="1">
                <a:solidFill>
                  <a:schemeClr val="tx1"/>
                </a:solidFill>
              </a:rPr>
              <a:t>pregunta</a:t>
            </a:r>
            <a:r>
              <a:rPr lang="cs-CZ" b="1" dirty="0">
                <a:solidFill>
                  <a:schemeClr val="tx1"/>
                </a:solidFill>
              </a:rPr>
              <a:t>: </a:t>
            </a:r>
            <a:r>
              <a:rPr lang="cs-CZ" i="1" dirty="0">
                <a:solidFill>
                  <a:schemeClr val="tx1"/>
                </a:solidFill>
              </a:rPr>
              <a:t>člověk, jedinec, někdo, </a:t>
            </a:r>
            <a:r>
              <a:rPr lang="cs-CZ" dirty="0">
                <a:solidFill>
                  <a:schemeClr val="tx1"/>
                </a:solidFill>
              </a:rPr>
              <a:t>… </a:t>
            </a:r>
            <a:r>
              <a:rPr lang="sk-SK" noProof="0" dirty="0">
                <a:solidFill>
                  <a:schemeClr val="tx1"/>
                </a:solidFill>
              </a:rPr>
              <a:t>je to neosobné, ale dochádzalo k problémom pri určení osoby – dochádzalo ku preskakovaniu medzi gramatickými osobami</a:t>
            </a:r>
          </a:p>
          <a:p>
            <a:pPr lvl="1"/>
            <a:r>
              <a:rPr lang="sk-SK" b="1" dirty="0">
                <a:solidFill>
                  <a:schemeClr val="tx1"/>
                </a:solidFill>
              </a:rPr>
              <a:t>Neosobné vyjadrenie musí byť konzistentné</a:t>
            </a:r>
            <a:endParaRPr lang="sk-SK" b="1" dirty="0"/>
          </a:p>
          <a:p>
            <a:r>
              <a:rPr lang="sk-SK" dirty="0"/>
              <a:t>Interpunkcia: </a:t>
            </a:r>
            <a:r>
              <a:rPr lang="sk-SK" b="1" dirty="0"/>
              <a:t>v češtine je nutné vety deliť</a:t>
            </a:r>
            <a:r>
              <a:rPr lang="sk-SK" dirty="0"/>
              <a:t>, aj keď je originál dlhý – </a:t>
            </a:r>
            <a:r>
              <a:rPr lang="sk-SK" dirty="0" err="1"/>
              <a:t>Cortázar</a:t>
            </a:r>
            <a:r>
              <a:rPr lang="sk-SK" dirty="0"/>
              <a:t> je rytmický, ale čeština potrebuje prehľadnosť</a:t>
            </a:r>
          </a:p>
          <a:p>
            <a:pPr lvl="1"/>
            <a:r>
              <a:rPr lang="sk-SK" i="1" dirty="0">
                <a:solidFill>
                  <a:schemeClr val="tx1"/>
                </a:solidFill>
              </a:rPr>
              <a:t>„Náhle </a:t>
            </a:r>
            <a:r>
              <a:rPr lang="sk-SK" i="1" dirty="0" err="1">
                <a:solidFill>
                  <a:schemeClr val="tx1"/>
                </a:solidFill>
              </a:rPr>
              <a:t>se</a:t>
            </a:r>
            <a:r>
              <a:rPr lang="sk-SK" i="1" dirty="0">
                <a:solidFill>
                  <a:schemeClr val="tx1"/>
                </a:solidFill>
              </a:rPr>
              <a:t> </a:t>
            </a:r>
            <a:r>
              <a:rPr lang="sk-SK" i="1" dirty="0" err="1">
                <a:solidFill>
                  <a:schemeClr val="tx1"/>
                </a:solidFill>
              </a:rPr>
              <a:t>ptám</a:t>
            </a:r>
            <a:r>
              <a:rPr lang="sk-SK" i="1" dirty="0">
                <a:solidFill>
                  <a:schemeClr val="tx1"/>
                </a:solidFill>
              </a:rPr>
              <a:t>, </a:t>
            </a:r>
            <a:r>
              <a:rPr lang="sk-SK" i="1" dirty="0" err="1">
                <a:solidFill>
                  <a:schemeClr val="tx1"/>
                </a:solidFill>
              </a:rPr>
              <a:t>proč</a:t>
            </a:r>
            <a:r>
              <a:rPr lang="sk-SK" i="1" dirty="0">
                <a:solidFill>
                  <a:schemeClr val="tx1"/>
                </a:solidFill>
              </a:rPr>
              <a:t> to musím </a:t>
            </a:r>
            <a:r>
              <a:rPr lang="sk-SK" i="1" dirty="0" err="1">
                <a:solidFill>
                  <a:schemeClr val="tx1"/>
                </a:solidFill>
              </a:rPr>
              <a:t>vyprávět</a:t>
            </a:r>
            <a:r>
              <a:rPr lang="sk-SK" i="1" dirty="0">
                <a:solidFill>
                  <a:schemeClr val="tx1"/>
                </a:solidFill>
              </a:rPr>
              <a:t>, ale </a:t>
            </a:r>
            <a:r>
              <a:rPr lang="sk-SK" i="1" dirty="0" err="1">
                <a:solidFill>
                  <a:schemeClr val="tx1"/>
                </a:solidFill>
              </a:rPr>
              <a:t>pokud</a:t>
            </a:r>
            <a:r>
              <a:rPr lang="sk-SK" i="1" dirty="0">
                <a:solidFill>
                  <a:schemeClr val="tx1"/>
                </a:solidFill>
              </a:rPr>
              <a:t> </a:t>
            </a:r>
            <a:r>
              <a:rPr lang="sk-SK" i="1" dirty="0" err="1">
                <a:solidFill>
                  <a:schemeClr val="tx1"/>
                </a:solidFill>
              </a:rPr>
              <a:t>se</a:t>
            </a:r>
            <a:r>
              <a:rPr lang="sk-SK" i="1" dirty="0">
                <a:solidFill>
                  <a:schemeClr val="tx1"/>
                </a:solidFill>
              </a:rPr>
              <a:t> jeden začne </a:t>
            </a:r>
            <a:r>
              <a:rPr lang="sk-SK" i="1" dirty="0" err="1">
                <a:solidFill>
                  <a:schemeClr val="tx1"/>
                </a:solidFill>
              </a:rPr>
              <a:t>ptát</a:t>
            </a:r>
            <a:r>
              <a:rPr lang="sk-SK" i="1" dirty="0">
                <a:solidFill>
                  <a:schemeClr val="tx1"/>
                </a:solidFill>
              </a:rPr>
              <a:t>, </a:t>
            </a:r>
            <a:r>
              <a:rPr lang="sk-SK" i="1" dirty="0" err="1">
                <a:solidFill>
                  <a:schemeClr val="tx1"/>
                </a:solidFill>
              </a:rPr>
              <a:t>proč</a:t>
            </a:r>
            <a:r>
              <a:rPr lang="sk-SK" i="1" dirty="0">
                <a:solidFill>
                  <a:schemeClr val="tx1"/>
                </a:solidFill>
              </a:rPr>
              <a:t> </a:t>
            </a:r>
            <a:r>
              <a:rPr lang="sk-SK" i="1" dirty="0" err="1">
                <a:solidFill>
                  <a:schemeClr val="tx1"/>
                </a:solidFill>
              </a:rPr>
              <a:t>dělá</a:t>
            </a:r>
            <a:r>
              <a:rPr lang="sk-SK" i="1" dirty="0">
                <a:solidFill>
                  <a:schemeClr val="tx1"/>
                </a:solidFill>
              </a:rPr>
              <a:t> vše, </a:t>
            </a:r>
            <a:r>
              <a:rPr lang="sk-SK" i="1" dirty="0" err="1">
                <a:solidFill>
                  <a:schemeClr val="tx1"/>
                </a:solidFill>
              </a:rPr>
              <a:t>co</a:t>
            </a:r>
            <a:r>
              <a:rPr lang="sk-SK" i="1" dirty="0">
                <a:solidFill>
                  <a:schemeClr val="tx1"/>
                </a:solidFill>
              </a:rPr>
              <a:t> </a:t>
            </a:r>
            <a:r>
              <a:rPr lang="sk-SK" i="1" dirty="0" err="1">
                <a:solidFill>
                  <a:schemeClr val="tx1"/>
                </a:solidFill>
              </a:rPr>
              <a:t>dělá</a:t>
            </a:r>
            <a:r>
              <a:rPr lang="sk-SK" i="1" dirty="0">
                <a:solidFill>
                  <a:schemeClr val="tx1"/>
                </a:solidFill>
              </a:rPr>
              <a:t>, </a:t>
            </a:r>
            <a:r>
              <a:rPr lang="sk-SK" i="1" dirty="0" err="1">
                <a:solidFill>
                  <a:schemeClr val="tx1"/>
                </a:solidFill>
              </a:rPr>
              <a:t>pokud</a:t>
            </a:r>
            <a:r>
              <a:rPr lang="sk-SK" i="1" dirty="0">
                <a:solidFill>
                  <a:schemeClr val="tx1"/>
                </a:solidFill>
              </a:rPr>
              <a:t> </a:t>
            </a:r>
            <a:r>
              <a:rPr lang="sk-SK" i="1" dirty="0" err="1">
                <a:solidFill>
                  <a:schemeClr val="tx1"/>
                </a:solidFill>
              </a:rPr>
              <a:t>se</a:t>
            </a:r>
            <a:r>
              <a:rPr lang="sk-SK" i="1" dirty="0">
                <a:solidFill>
                  <a:schemeClr val="tx1"/>
                </a:solidFill>
              </a:rPr>
              <a:t> jeden </a:t>
            </a:r>
            <a:r>
              <a:rPr lang="sk-SK" i="1" dirty="0" err="1">
                <a:solidFill>
                  <a:schemeClr val="tx1"/>
                </a:solidFill>
              </a:rPr>
              <a:t>pouze</a:t>
            </a:r>
            <a:r>
              <a:rPr lang="sk-SK" i="1" dirty="0">
                <a:solidFill>
                  <a:schemeClr val="tx1"/>
                </a:solidFill>
              </a:rPr>
              <a:t> </a:t>
            </a:r>
            <a:r>
              <a:rPr lang="sk-SK" i="1" dirty="0" err="1">
                <a:solidFill>
                  <a:schemeClr val="tx1"/>
                </a:solidFill>
              </a:rPr>
              <a:t>zeptá</a:t>
            </a:r>
            <a:r>
              <a:rPr lang="sk-SK" i="1" dirty="0">
                <a:solidFill>
                  <a:schemeClr val="tx1"/>
                </a:solidFill>
              </a:rPr>
              <a:t>…“</a:t>
            </a:r>
          </a:p>
          <a:p>
            <a:pPr lvl="1"/>
            <a:r>
              <a:rPr lang="sk-SK" i="1" dirty="0">
                <a:solidFill>
                  <a:schemeClr val="tx1"/>
                </a:solidFill>
              </a:rPr>
              <a:t>„Náhle </a:t>
            </a:r>
            <a:r>
              <a:rPr lang="sk-SK" i="1" dirty="0" err="1">
                <a:solidFill>
                  <a:schemeClr val="tx1"/>
                </a:solidFill>
              </a:rPr>
              <a:t>se</a:t>
            </a:r>
            <a:r>
              <a:rPr lang="sk-SK" i="1" dirty="0">
                <a:solidFill>
                  <a:schemeClr val="tx1"/>
                </a:solidFill>
              </a:rPr>
              <a:t> </a:t>
            </a:r>
            <a:r>
              <a:rPr lang="sk-SK" i="1" dirty="0" err="1">
                <a:solidFill>
                  <a:schemeClr val="tx1"/>
                </a:solidFill>
              </a:rPr>
              <a:t>ptám</a:t>
            </a:r>
            <a:r>
              <a:rPr lang="sk-SK" i="1" dirty="0">
                <a:solidFill>
                  <a:schemeClr val="tx1"/>
                </a:solidFill>
              </a:rPr>
              <a:t>, </a:t>
            </a:r>
            <a:r>
              <a:rPr lang="sk-SK" i="1" dirty="0" err="1">
                <a:solidFill>
                  <a:schemeClr val="tx1"/>
                </a:solidFill>
              </a:rPr>
              <a:t>proč</a:t>
            </a:r>
            <a:r>
              <a:rPr lang="sk-SK" i="1" dirty="0">
                <a:solidFill>
                  <a:schemeClr val="tx1"/>
                </a:solidFill>
              </a:rPr>
              <a:t> to musím </a:t>
            </a:r>
            <a:r>
              <a:rPr lang="sk-SK" i="1" dirty="0" err="1">
                <a:solidFill>
                  <a:schemeClr val="tx1"/>
                </a:solidFill>
              </a:rPr>
              <a:t>vyprávět</a:t>
            </a:r>
            <a:r>
              <a:rPr lang="sk-SK" i="1" dirty="0">
                <a:solidFill>
                  <a:schemeClr val="tx1"/>
                </a:solidFill>
              </a:rPr>
              <a:t>. </a:t>
            </a:r>
            <a:r>
              <a:rPr lang="sk-SK" i="1" dirty="0" err="1">
                <a:solidFill>
                  <a:schemeClr val="tx1"/>
                </a:solidFill>
              </a:rPr>
              <a:t>Když</a:t>
            </a:r>
            <a:r>
              <a:rPr lang="sk-SK" i="1" dirty="0">
                <a:solidFill>
                  <a:schemeClr val="tx1"/>
                </a:solidFill>
              </a:rPr>
              <a:t> </a:t>
            </a:r>
            <a:r>
              <a:rPr lang="sk-SK" i="1" dirty="0" err="1">
                <a:solidFill>
                  <a:schemeClr val="tx1"/>
                </a:solidFill>
              </a:rPr>
              <a:t>se</a:t>
            </a:r>
            <a:r>
              <a:rPr lang="sk-SK" i="1" dirty="0">
                <a:solidFill>
                  <a:schemeClr val="tx1"/>
                </a:solidFill>
              </a:rPr>
              <a:t> ale </a:t>
            </a:r>
            <a:r>
              <a:rPr lang="sk-SK" i="1" dirty="0" err="1">
                <a:solidFill>
                  <a:schemeClr val="tx1"/>
                </a:solidFill>
              </a:rPr>
              <a:t>člověk</a:t>
            </a:r>
            <a:r>
              <a:rPr lang="sk-SK" i="1" dirty="0">
                <a:solidFill>
                  <a:schemeClr val="tx1"/>
                </a:solidFill>
              </a:rPr>
              <a:t> začne </a:t>
            </a:r>
            <a:r>
              <a:rPr lang="sk-SK" i="1" dirty="0" err="1">
                <a:solidFill>
                  <a:schemeClr val="tx1"/>
                </a:solidFill>
              </a:rPr>
              <a:t>ptát</a:t>
            </a:r>
            <a:r>
              <a:rPr lang="sk-SK" i="1" dirty="0">
                <a:solidFill>
                  <a:schemeClr val="tx1"/>
                </a:solidFill>
              </a:rPr>
              <a:t>, </a:t>
            </a:r>
            <a:r>
              <a:rPr lang="sk-SK" i="1" dirty="0" err="1">
                <a:solidFill>
                  <a:schemeClr val="tx1"/>
                </a:solidFill>
              </a:rPr>
              <a:t>proč</a:t>
            </a:r>
            <a:r>
              <a:rPr lang="sk-SK" i="1" dirty="0">
                <a:solidFill>
                  <a:schemeClr val="tx1"/>
                </a:solidFill>
              </a:rPr>
              <a:t> </a:t>
            </a:r>
            <a:r>
              <a:rPr lang="sk-SK" i="1" dirty="0" err="1">
                <a:solidFill>
                  <a:schemeClr val="tx1"/>
                </a:solidFill>
              </a:rPr>
              <a:t>dělá</a:t>
            </a:r>
            <a:r>
              <a:rPr lang="sk-SK" i="1" dirty="0">
                <a:solidFill>
                  <a:schemeClr val="tx1"/>
                </a:solidFill>
              </a:rPr>
              <a:t> </a:t>
            </a:r>
            <a:r>
              <a:rPr lang="sk-SK" i="1" dirty="0" err="1">
                <a:solidFill>
                  <a:schemeClr val="tx1"/>
                </a:solidFill>
              </a:rPr>
              <a:t>všechno</a:t>
            </a:r>
            <a:r>
              <a:rPr lang="sk-SK" i="1" dirty="0">
                <a:solidFill>
                  <a:schemeClr val="tx1"/>
                </a:solidFill>
              </a:rPr>
              <a:t>, </a:t>
            </a:r>
            <a:r>
              <a:rPr lang="sk-SK" i="1" dirty="0" err="1">
                <a:solidFill>
                  <a:schemeClr val="tx1"/>
                </a:solidFill>
              </a:rPr>
              <a:t>co</a:t>
            </a:r>
            <a:r>
              <a:rPr lang="sk-SK" i="1" dirty="0">
                <a:solidFill>
                  <a:schemeClr val="tx1"/>
                </a:solidFill>
              </a:rPr>
              <a:t> </a:t>
            </a:r>
            <a:r>
              <a:rPr lang="sk-SK" i="1" dirty="0" err="1">
                <a:solidFill>
                  <a:schemeClr val="tx1"/>
                </a:solidFill>
              </a:rPr>
              <a:t>dělá</a:t>
            </a:r>
            <a:r>
              <a:rPr lang="sk-SK" i="1" dirty="0">
                <a:solidFill>
                  <a:schemeClr val="tx1"/>
                </a:solidFill>
              </a:rPr>
              <a:t>…“</a:t>
            </a:r>
          </a:p>
          <a:p>
            <a:pPr lvl="1"/>
            <a:r>
              <a:rPr lang="sk-SK" dirty="0">
                <a:solidFill>
                  <a:schemeClr val="tx1"/>
                </a:solidFill>
              </a:rPr>
              <a:t>mechanické preberanie španielskych viet</a:t>
            </a:r>
          </a:p>
          <a:p>
            <a:pPr lvl="1"/>
            <a:r>
              <a:rPr lang="sk-SK" dirty="0">
                <a:solidFill>
                  <a:schemeClr val="tx1"/>
                </a:solidFill>
              </a:rPr>
              <a:t>nadmerné používanie čiarok x celková absencia čiarok</a:t>
            </a:r>
          </a:p>
          <a:p>
            <a:pPr lvl="1"/>
            <a:r>
              <a:rPr lang="sk-SK" dirty="0">
                <a:solidFill>
                  <a:schemeClr val="tx1"/>
                </a:solidFill>
              </a:rPr>
              <a:t>neprehľadné súvetia o 6–7 vedľajších vetách</a:t>
            </a:r>
          </a:p>
        </p:txBody>
      </p:sp>
    </p:spTree>
    <p:extLst>
      <p:ext uri="{BB962C8B-B14F-4D97-AF65-F5344CB8AC3E}">
        <p14:creationId xmlns:p14="http://schemas.microsoft.com/office/powerpoint/2010/main" val="897146583"/>
      </p:ext>
    </p:extLst>
  </p:cSld>
  <p:clrMapOvr>
    <a:masterClrMapping/>
  </p:clrMapOvr>
</p:sld>
</file>

<file path=ppt/theme/theme1.xml><?xml version="1.0" encoding="utf-8"?>
<a:theme xmlns:a="http://schemas.openxmlformats.org/drawingml/2006/main" name="Motiv Office">
  <a:themeElements>
    <a:clrScheme name="UP">
      <a:dk1>
        <a:sysClr val="windowText" lastClr="000000"/>
      </a:dk1>
      <a:lt1>
        <a:sysClr val="window" lastClr="FFFFFF"/>
      </a:lt1>
      <a:dk2>
        <a:srgbClr val="44546A"/>
      </a:dk2>
      <a:lt2>
        <a:srgbClr val="E7E6E6"/>
      </a:lt2>
      <a:accent1>
        <a:srgbClr val="006BAB"/>
      </a:accent1>
      <a:accent2>
        <a:srgbClr val="6C6D70"/>
      </a:accent2>
      <a:accent3>
        <a:srgbClr val="A5A5A5"/>
      </a:accent3>
      <a:accent4>
        <a:srgbClr val="ED7D31"/>
      </a:accent4>
      <a:accent5>
        <a:srgbClr val="4472C4"/>
      </a:accent5>
      <a:accent6>
        <a:srgbClr val="70AD47"/>
      </a:accent6>
      <a:hlink>
        <a:srgbClr val="0563C1"/>
      </a:hlink>
      <a:folHlink>
        <a:srgbClr val="954F72"/>
      </a:folHlink>
    </a:clrScheme>
    <a:fontScheme name="Moti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P_Prezentace_2.potx" id="{755D0361-9207-4673-B4A5-8DE80FB40899}" vid="{B1A348AD-3F36-40BB-80C1-28390A7D89FC}"/>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UP_prezentace_cz_4x3</Template>
  <TotalTime>967</TotalTime>
  <Words>1677</Words>
  <Application>Microsoft Office PowerPoint</Application>
  <PresentationFormat>Vlastná</PresentationFormat>
  <Paragraphs>114</Paragraphs>
  <Slides>16</Slides>
  <Notes>2</Notes>
  <HiddenSlides>0</HiddenSlides>
  <MMClips>0</MMClips>
  <ScaleCrop>false</ScaleCrop>
  <HeadingPairs>
    <vt:vector size="6" baseType="variant">
      <vt:variant>
        <vt:lpstr>Použité písma</vt:lpstr>
      </vt:variant>
      <vt:variant>
        <vt:i4>2</vt:i4>
      </vt:variant>
      <vt:variant>
        <vt:lpstr>Motív</vt:lpstr>
      </vt:variant>
      <vt:variant>
        <vt:i4>1</vt:i4>
      </vt:variant>
      <vt:variant>
        <vt:lpstr>Nadpisy snímok</vt:lpstr>
      </vt:variant>
      <vt:variant>
        <vt:i4>16</vt:i4>
      </vt:variant>
    </vt:vector>
  </HeadingPairs>
  <TitlesOfParts>
    <vt:vector size="19" baseType="lpstr">
      <vt:lpstr>Arial</vt:lpstr>
      <vt:lpstr>Calibri</vt:lpstr>
      <vt:lpstr>Motiv Office</vt:lpstr>
      <vt:lpstr>Prekladateľská súťaž 2026</vt:lpstr>
      <vt:lpstr>Preklad literárneho textu</vt:lpstr>
      <vt:lpstr>Zadanie prekladu literárneho textu</vt:lpstr>
      <vt:lpstr>Prezentácia programu PowerPoint</vt:lpstr>
      <vt:lpstr>Prezentácia programu PowerPoint</vt:lpstr>
      <vt:lpstr>Náš literárny text:</vt:lpstr>
      <vt:lpstr>Najčastejšie chyby v súťažných prekladoch:</vt:lpstr>
      <vt:lpstr>Najčastejšie chyby v súťažných prekladoch:</vt:lpstr>
      <vt:lpstr>Najčastejšie chyby v súťažných prekladoch:</vt:lpstr>
      <vt:lpstr>Preklad populárno-náučných textov</vt:lpstr>
      <vt:lpstr>Prekladateľské zadanie:</vt:lpstr>
      <vt:lpstr>Prezentácia programu PowerPoint</vt:lpstr>
      <vt:lpstr>Náš text:</vt:lpstr>
      <vt:lpstr>Najčastejšie chyby v súťažných prekladoch:</vt:lpstr>
      <vt:lpstr>Najčastejšie chyby v súťažných prekladoch:</vt:lpstr>
      <vt:lpstr>   Otázky, postrehy, komentáre???   Ďakujem Vám za pozornosť.</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Michal Kubánek</dc:creator>
  <cp:lastModifiedBy>Mazanikova Lucia</cp:lastModifiedBy>
  <cp:revision>49</cp:revision>
  <dcterms:created xsi:type="dcterms:W3CDTF">2018-01-29T13:00:11Z</dcterms:created>
  <dcterms:modified xsi:type="dcterms:W3CDTF">2026-01-21T11:27:27Z</dcterms:modified>
</cp:coreProperties>
</file>